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CC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59FB9-8DB7-4F3C-A534-09F188320F3D}" type="datetimeFigureOut">
              <a:rPr lang="en-NZ" smtClean="0"/>
              <a:pPr/>
              <a:t>10/09/2012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40F49-A846-4441-9E85-C6A1CAB1FA7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>
                <a:solidFill>
                  <a:schemeClr val="bg1"/>
                </a:solidFill>
              </a:rPr>
              <a:t>On fait la cuisine ~ en français!</a:t>
            </a:r>
            <a:endParaRPr lang="en-NZ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330824" cy="5184576"/>
          </a:xfrm>
        </p:spPr>
        <p:txBody>
          <a:bodyPr>
            <a:normAutofit lnSpcReduction="10000"/>
          </a:bodyPr>
          <a:lstStyle/>
          <a:p>
            <a:r>
              <a:rPr lang="en-NZ" smtClean="0">
                <a:solidFill>
                  <a:srgbClr val="FFCCCC"/>
                </a:solidFill>
              </a:rPr>
              <a:t>Food and eating form a very important part of French culture and daily life.</a:t>
            </a:r>
          </a:p>
          <a:p>
            <a:r>
              <a:rPr lang="en-NZ" smtClean="0">
                <a:solidFill>
                  <a:srgbClr val="FFFF00"/>
                </a:solidFill>
              </a:rPr>
              <a:t>French people have a keen sense of what is “good” and what is “not good” when it comes to food.  They do not compromise on quality.</a:t>
            </a:r>
          </a:p>
        </p:txBody>
      </p:sp>
      <p:pic>
        <p:nvPicPr>
          <p:cNvPr id="1026" name="Picture 2" descr="http://www.pragia.cz/domain/pragia/templates/default/images/velke/french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88840"/>
            <a:ext cx="3633614" cy="2849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579296" cy="4032448"/>
          </a:xfrm>
        </p:spPr>
        <p:txBody>
          <a:bodyPr>
            <a:normAutofit lnSpcReduction="10000"/>
          </a:bodyPr>
          <a:lstStyle/>
          <a:p>
            <a:r>
              <a:rPr lang="en-NZ" smtClean="0">
                <a:solidFill>
                  <a:srgbClr val="FFFF00"/>
                </a:solidFill>
              </a:rPr>
              <a:t>There are 22 “regions” in France and each region is fiercely proud of its local dishes, cheeses, wine etc.</a:t>
            </a:r>
          </a:p>
          <a:p>
            <a:r>
              <a:rPr lang="en-NZ" smtClean="0">
                <a:solidFill>
                  <a:srgbClr val="00FFFF"/>
                </a:solidFill>
              </a:rPr>
              <a:t>For example, “Bretagne” (Britanny) is famous for its crêpes.</a:t>
            </a:r>
          </a:p>
          <a:p>
            <a:r>
              <a:rPr lang="en-NZ" smtClean="0">
                <a:solidFill>
                  <a:srgbClr val="FFCCCC"/>
                </a:solidFill>
              </a:rPr>
              <a:t>In Provence you must not miss tucking into a “salade Niçoise” – salad with olives, tuna, anchovies and boiled egg.</a:t>
            </a:r>
          </a:p>
        </p:txBody>
      </p:sp>
      <p:pic>
        <p:nvPicPr>
          <p:cNvPr id="15364" name="Picture 4" descr="http://upload.wikimedia.org/wikipedia/commons/thumb/e/e7/Cr%C3%AApe_opened_up.jpg/200px-Cr%C3%AApe_opened_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569718"/>
            <a:ext cx="2592288" cy="1944216"/>
          </a:xfrm>
          <a:prstGeom prst="rect">
            <a:avLst/>
          </a:prstGeom>
          <a:noFill/>
        </p:spPr>
      </p:pic>
      <p:pic>
        <p:nvPicPr>
          <p:cNvPr id="15368" name="Picture 8" descr="https://encrypted-tbn0.google.com/images?q=tbn:ANd9GcRZcobE2Brfua5o8kXfCdYKjX0aJS-txjRSwzMO2g7yxAJKoOQ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437373"/>
            <a:ext cx="3245867" cy="2159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579296" cy="4032448"/>
          </a:xfrm>
        </p:spPr>
        <p:txBody>
          <a:bodyPr>
            <a:normAutofit lnSpcReduction="10000"/>
          </a:bodyPr>
          <a:lstStyle/>
          <a:p>
            <a:r>
              <a:rPr lang="en-NZ" smtClean="0">
                <a:solidFill>
                  <a:srgbClr val="FFFF00"/>
                </a:solidFill>
              </a:rPr>
              <a:t>Special food is also enjoyed on special occasions.</a:t>
            </a:r>
          </a:p>
          <a:p>
            <a:r>
              <a:rPr lang="en-NZ" smtClean="0">
                <a:solidFill>
                  <a:srgbClr val="00FFFF"/>
                </a:solidFill>
              </a:rPr>
              <a:t>For example, a dessert eaten at Christmas time is “la bûche de Noël” – the Christmas log.</a:t>
            </a:r>
          </a:p>
          <a:p>
            <a:r>
              <a:rPr lang="en-NZ" smtClean="0">
                <a:solidFill>
                  <a:srgbClr val="FFCCCC"/>
                </a:solidFill>
              </a:rPr>
              <a:t>On 6 January every year Catholics celebrate “La fête des Rois” – which commemorates the visit of the three wise men to the baby Jesus. At this time families eat “la galette des rois” – a special bread with beans or porcelain figurines in it.</a:t>
            </a:r>
          </a:p>
        </p:txBody>
      </p:sp>
      <p:pic>
        <p:nvPicPr>
          <p:cNvPr id="1026" name="Picture 2" descr="https://encrypted-tbn2.google.com/images?q=tbn:ANd9GcS1JllUzLraYjChpa0-XSF_kR091K9yRR3-LBi42iB4SF6EkDo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77072"/>
            <a:ext cx="2376264" cy="2376264"/>
          </a:xfrm>
          <a:prstGeom prst="rect">
            <a:avLst/>
          </a:prstGeom>
          <a:noFill/>
        </p:spPr>
      </p:pic>
      <p:pic>
        <p:nvPicPr>
          <p:cNvPr id="1028" name="Picture 4" descr="https://encrypted-tbn0.google.com/images?q=tbn:ANd9GcR9wX5Qb5NMdcaw7dO2UvbHlpleZmMQJSJAUNmG5W9DrW_1A41BY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15972"/>
            <a:ext cx="3312368" cy="2374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80920" cy="5472608"/>
          </a:xfrm>
        </p:spPr>
        <p:txBody>
          <a:bodyPr>
            <a:normAutofit fontScale="92500" lnSpcReduction="20000"/>
          </a:bodyPr>
          <a:lstStyle/>
          <a:p>
            <a:r>
              <a:rPr lang="en-NZ" smtClean="0">
                <a:solidFill>
                  <a:srgbClr val="00FFFF"/>
                </a:solidFill>
              </a:rPr>
              <a:t>Nouns: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recipe ~ une recette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an oven ~ un four	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180 degrees ~ 180 degrés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bowl ~ un bol, un saladier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teaspoon ~ une cuillère à café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dessertspoon ~ une cuillère à soupe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cup ~ une tasse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food processor ~ un mixer (pronounced mixeur)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pie dish ~ un plat à tarte</a:t>
            </a:r>
          </a:p>
          <a:p>
            <a:r>
              <a:rPr lang="en-NZ" smtClean="0">
                <a:solidFill>
                  <a:schemeClr val="bg1">
                    <a:lumMod val="95000"/>
                  </a:schemeClr>
                </a:solidFill>
              </a:rPr>
              <a:t>a cake tin ~ un moule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87624" y="260648"/>
            <a:ext cx="4752528" cy="783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4000" smtClean="0">
                <a:solidFill>
                  <a:srgbClr val="FFFF00"/>
                </a:solidFill>
              </a:rPr>
              <a:t>Recipe vocabulary</a:t>
            </a:r>
            <a:endParaRPr kumimoji="0" lang="en-NZ" sz="4000" b="0" i="0" u="none" strike="noStrike" kern="1200" cap="none" spc="0" normalizeH="0" baseline="0" noProof="0" smtClean="0">
              <a:ln>
                <a:noFill/>
              </a:ln>
              <a:solidFill>
                <a:srgbClr val="FFCC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s://encrypted-tbn2.google.com/images?q=tbn:ANd9GcRebuvKWeR6MQSD0R6rh2lX_Yxwl0PH-6fRKwtmoXRmyCsX9r6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6672"/>
            <a:ext cx="2266949" cy="1872208"/>
          </a:xfrm>
          <a:prstGeom prst="rect">
            <a:avLst/>
          </a:prstGeom>
          <a:noFill/>
        </p:spPr>
      </p:pic>
      <p:pic>
        <p:nvPicPr>
          <p:cNvPr id="18436" name="Picture 4" descr="https://encrypted-tbn3.google.com/images?q=tbn:ANd9GcTLOXzpOmCeR-cCP4iFjwbSoXDiCzykX6INIEnZGJMSIDfXESk33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839" y="2708920"/>
            <a:ext cx="2272381" cy="1512168"/>
          </a:xfrm>
          <a:prstGeom prst="rect">
            <a:avLst/>
          </a:prstGeom>
          <a:noFill/>
        </p:spPr>
      </p:pic>
      <p:pic>
        <p:nvPicPr>
          <p:cNvPr id="18438" name="Picture 6" descr="https://encrypted-tbn3.google.com/images?q=tbn:ANd9GcRg95sTfXOBgWo2uRd2GzaHDVCq4JGnFi4i6fFmVzmofrDme6ieKi0TM1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5157192"/>
            <a:ext cx="1366047" cy="1521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352928" cy="5472608"/>
          </a:xfrm>
        </p:spPr>
        <p:txBody>
          <a:bodyPr>
            <a:normAutofit/>
          </a:bodyPr>
          <a:lstStyle/>
          <a:p>
            <a:r>
              <a:rPr lang="en-NZ" smtClean="0">
                <a:solidFill>
                  <a:srgbClr val="00FFFF"/>
                </a:solidFill>
              </a:rPr>
              <a:t>Verbs:</a:t>
            </a:r>
          </a:p>
          <a:p>
            <a:r>
              <a:rPr lang="en-NZ" smtClean="0">
                <a:solidFill>
                  <a:srgbClr val="FFFF00"/>
                </a:solidFill>
              </a:rPr>
              <a:t>to mix ~ mélanger</a:t>
            </a:r>
          </a:p>
          <a:p>
            <a:r>
              <a:rPr lang="en-NZ" smtClean="0">
                <a:solidFill>
                  <a:srgbClr val="FFFF00"/>
                </a:solidFill>
              </a:rPr>
              <a:t>to sift ~ tamiser</a:t>
            </a:r>
          </a:p>
          <a:p>
            <a:r>
              <a:rPr lang="en-NZ" smtClean="0">
                <a:solidFill>
                  <a:srgbClr val="FFFF00"/>
                </a:solidFill>
              </a:rPr>
              <a:t>to measure ~ mesurer</a:t>
            </a:r>
          </a:p>
          <a:p>
            <a:r>
              <a:rPr lang="en-NZ" smtClean="0">
                <a:solidFill>
                  <a:srgbClr val="FFFF00"/>
                </a:solidFill>
              </a:rPr>
              <a:t>to add ~ ajouter</a:t>
            </a:r>
          </a:p>
          <a:p>
            <a:r>
              <a:rPr lang="en-NZ" smtClean="0">
                <a:solidFill>
                  <a:srgbClr val="FFFF00"/>
                </a:solidFill>
              </a:rPr>
              <a:t>to stir ~ remuer</a:t>
            </a:r>
          </a:p>
          <a:p>
            <a:r>
              <a:rPr lang="en-NZ" smtClean="0">
                <a:solidFill>
                  <a:srgbClr val="FFFF00"/>
                </a:solidFill>
              </a:rPr>
              <a:t>to melt ~ faire fondre</a:t>
            </a:r>
          </a:p>
          <a:p>
            <a:r>
              <a:rPr lang="en-NZ" smtClean="0">
                <a:solidFill>
                  <a:srgbClr val="FFFF00"/>
                </a:solidFill>
              </a:rPr>
              <a:t>to grate ~ raper</a:t>
            </a:r>
          </a:p>
          <a:p>
            <a:r>
              <a:rPr lang="en-NZ" smtClean="0">
                <a:solidFill>
                  <a:srgbClr val="FFFF00"/>
                </a:solidFill>
              </a:rPr>
              <a:t>to bake ~ faire cuire</a:t>
            </a:r>
          </a:p>
        </p:txBody>
      </p:sp>
      <p:sp>
        <p:nvSpPr>
          <p:cNvPr id="17422" name="AutoShape 14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CBQYAAQf/xABAEAACAQMCBAMFBwMCBAYDAAABAgMABBESIQUxQVETImEGMnGBkRQjQqGxwfAV0eEzUiQ0YnIHQ1OCkvFjk6L/xAAYAQEBAQEBAAAAAAAAAAAAAAABAgADBP/EAB8RAQEBAAMBAAIDAAAAAAAAAAABEQISMSFBUQMTIv/aAAwDAQACEQMRAD8AsonCqTmsnxu4+03EkUuQFNaEzhVznl0rP8ftJHU3AB/6sUS67fyfFDJZ4JIGpemK8sbP/jI/LkagTmnbAKYyCfvQdlJ5irCJJklijeIRSe9lh7wqpx+uV5NbaIGuJZMZPJc9KcYeXSxGO38/n6jy0t1fLhtiAdtwc7j9aPPG+BhcH1B/tXWxzlKKcEjmD+5/nx9DR2mLgJp3PPO+cfmcf/IetCfYgBskDfHw/n+RylbRFm1NkjI5/wA/nfFCkyc9iWHfn/f8j8zTKRgqACCd/KRn/wCq4oCNgO/+f5/apFypGPw8v5/PyreNoyJgDI3BHPekrxF8VwRnJzuaYV9Wc9aV4mdEiyMcAjPPlU0wlO4SE6AQ2cAkUpPJFEuqUgZHfmKT4hxJXJS230jdv7VT5klcNK5b4muV5LkWc3EouUKFiep5Um95cNkKwX4bULKgEDbFCd9LehqdUP48/MzPn40SPiNxEcswkXs1JmVT8aE0gO2dqzNNZX0V2hER0yD3ozz/AM0QyNpIOfhWREhicNGxVhuCDVrb8WaVB4g1OOf/AFVvW1aSS7ncHtih6lc+YgAb7n1pNeIQs2GV4z/1jb68qdt40kTULq3RGGliJVJAPpn4UyNaXLMG0ty5ftRTgKN8nrtXXUEUCamurZlJzlJQSPlzpX+o2ir5p0yM8jmqiaOTlCT/ADNJtF3Gc96jJxezwVVnJ7qv96knEGdFa2s5GYHJZz5T8gKrUpCAsMkHHQ8xXCPw92wQPQ96l9q42+pY0WME7+QDH1pK5tOIS5+03Sn/AL5tvoKe2DErq9t0DZkUHlgk0kntCtkztDjLLjIpS74a52+1RAdo0P6mkm4bCPednNTebdXvFfaWa9yJPN2J3IqllvJ5DtnftVutlAhyYwfjRG0Y0iNAB2FT2OM8TcHfzV1XuK6nYcfVrj2c4tBnNsWA6oaQe3eJWjuLUqTz1Jzq4T234nDtPbN65WmI/bq3l8t3Zqw65Fdrwjn25fl8+ms/6fexzOha2LdD7taVYeH3nhySTvlRtq3+lXdzc+znF4SoTwHb6VnpuFGyYm1lWWHtmtx+C/WgglhgEfhyK6adDafy2piSIadIA9BgZ/asvbq+cI2G6qavOG8RwPBcYxspxjer3RmDG1ljAZ10qfdIOangKOQ7cv5/OdNzTGSJFwQNIzvtn0pN+o23/n8/OpvwxHXz3H1obsdQxvvyockgGMk1AShsAGotXIZWQjG1UHtJxTxpfs0WfDTZjnmf8VceKURz2UnHyrGXAZ2Ph5ZieXUmufK2K4wGOULhccjg0IyBXOTjS3WiwWVzdXDrCuCuNes6dP1q1bhaqqzyQB8DByds98VydFOPFnz4SMwBxlRUzY3pZgEXA66udXMCRoxjRdC9VA696bkUY9MYpZml4Xcu5V3RCBsdzmoPwq5V9PiKxPLAO9aAAEY69D6URIsLsTyzWbGSuoJ7VwskeSeq5IoKOySYYFW7EVsjCCV1oCW/KpLYIpMkiqATpQY5dqYLGftyzqMjUD6Zo/gRnd7PUevk3rT8KtktrV7ho0VdenIG6npTxuoLu5VEPmK++BjFXJiKyItLZsZ4Yq/+w71E2VuBhbAA+sRrZTqqOXGMY3IpC4ZdYZidPpWtrSKKOCeA5htAhI/9EA0N5b6QBD4uOihgKvLhvOrpIMcgKUuEV1DAhG/nKptMimeO9ZtKxtq7s+aC1peMMlUG+M6qtI5GhYhm1dQTXkkx0HUAd+YoKims7ke/jHfNAexkALHGO+9aBXUAgfnSkjKcq7Y+NDKk8OYrnxV3qP8ATRnzybegp4KwJ0nyE7GvWyRjuazEPsC9H2+FdT+iuqg+5faOB3K4YQnPcUrNwP2euvwxDPY4r5QU4gjYRmP1qSXHFEOMv9a7d5+3Pq+jy+w/CZCTBOUPo1LN7ETJ/wAve57aqxC8T4rHjDSfWmIvaPi0eMSSfWq7jrWjuPZDiqHUnhuR1U4NV83DeIW211bSKP8AeozUIfa/iyKMu/zo49ubvGm4VWB/3LW1sqVteNGghlfWnp0pmc+TUvIj+fzYVWS8UtL4lgixyHqpqMN68ORJ5kPWtsbBZTqbc1CMStIFjGd8E05HHbztG5kBQ8xmjSWSxzKYMCNgMENnB7Vz5fFwssc63Ggpy8xXuKnaII5m8qhDyAGMelMk6Zndj94oAB70LxNTKrqFffB7ioUVu7ZGbxAAHJ3Hel5JFxIgbzEaSp5ZplUuJGZ2TKKcFsjApleHq6iaWVQr4OBzx8aMtVuKjwkSXJXr73Q16ykqWHKnrm18F9OstEvukHf50Ev4IIOlcrttmjq2lFiU+9z5g1OKOUyaI1LN0wM05b3csmlEVdIO5Iq8tUji4hC0RAOjLAjrVTjBrNTWc6kq0Z8opiysprgxpJso69RWruY7SYgsqrI+G8p3zSohgtxIwiCrGmARzJPU1XWRPYl4LWFpJaXMKusvJ8ZBoV7wZEtxdWGVdVDMmdj3Iq0EhubWJo5FcjmDz+VeyRywzRyq5eNgdSk7U42sktwxm1NkLuMA0JnklPja9IzpyB+tan7HBBO6iIPHIvudQfSk5+HAWUclohKkYkXG+e9T1PZRO5CkMBqB37GlpH6YOB+VWNzZ5HPD/pVa8cgfTg55GudVCksuHK482PyrwtkcjUpo3OcrhxtmgswxknfvQXnIuNjnlihyqWU5UEjpRCQ4DLkH9alHbSS+YghSeYregpp8o0j5V4oyatbrhbwwiTJK9cdKTitydwD8arMAOmupk25B5CupZbaw2W1gDsoqQAdlGWI67Y/WlrWRtIErjPX+Zp5MMOhHM0RqkkYVmIVcnpivSBg+Rdh3/wAV6GwCdhihvIpIAYEnsc1W4PXDmupEwx5AEmvLizt5IzrAB6HuK9DhV3H4dsc+ee21CdmfAYkgdDy/nxp8ChvLNoLgiF8g7qe9exXt1b7TLqT1q0uIjMpEYy67gjeqxHAbD4w3P40wHrO9jZvK7RZ+len2gayuDFKSyH3WXrQRbwyoQpCnow6V19bNeWSW80cbtGPLIh3put8XFp7QW0pzK++wBHOnjdQXBPhNrbG2DisHYcHuBMwkP3S8yTvU5EntnJilJweVTTG+tWl8Nx7oYdRtQ1udFwIZX8q7AJjGe9ZKz9pr20BSZRIvUE05D7S2j6hLGY2b8RGcVqV5dyhZsJOrKRsT0qM1gTCkwuEfUuSD0PaqGS9hnx4Uytv3xVn9p1W0cQ8xXfVnnU7+zh/hkKrdxpJICGO4A5VbcSE0c32m2yyjyEAbrjvWWeSVcFWKMN8irj2d4uIp2iuSXR9tRPL40yzw2X029xbyAySKUkVcbHme9BXilvO86zBl1DAyds13GYIvFMtu4KEHGOtZ4o/igcgWwc9K1tlaSWLuWC9ieJY8mNzhDGeea0Yjln4VqmVo5I/Tfasif6hEYniErpHg7A4GK09ndXF8iGRiigeYf7qeKeQdxxFDKCkZLrjfpR7OYTw7p4fNlydjVWLmL7fKhAMcmzZ5CpLDcW88QjkDwscgEcvSq2jEuLWqsjzRDzkb461mZmJk86423Pet26xqxUjEbDOexrN3PhTSMUKMUb4E0cuLcap0CSHSx2Jxk9KDNw6UKZEQSIeZWnJrU4OxWT8IzkGhJdSW8RRiuP3qM/atVyRhiCdqctZ40kETKdDHB0100MMkSyxyZz7w7UCzeNZgCG1Bh5vSmcaLY0M1kYE05LW7jlncH1qvmtQImxz6YNFivr2d5IfD1KeWBTVnwbicyEyRrFH/ALpDjFdemo7YzLqyuQckiurTng/CkJWfjlusg94DG1dT/Uf7FPGCfdjJ+OqiKmcDQM9yM7/WvI5AMgHcc69M4QnJAIrzSrxJC+SAgC4O2BzpfR4sox7y7nB2AHU7V5PfpFESpVnOwAPWkJ7tbOIIX+8c7nnk/wBhT8vo+rWS41EtI5yeeTuTQDN4hEaHfOCRVJbyzTXefezyJONqurZCpAGCx2HWn1jkKkDQm3rVXxe3FvKHjyUYeY45GreUpbRedsD8RPWqybicBR45I9asCCKdxsVq3jRHKnyjfejx8aUyDUMKevUVVzKGZtJ2B2zzpN/NzJGO9PajGnXikLneQDH4cUK4aOclonByM4ziszk9OZ7CuUuGyNQ9RReWmRe+AmDkLyI70tJbRaCQpznOc4pFLiRAB4jKOwNS+1uCCSSM8yKNOJG1YkiNgxxnlim4bDiKw+NF4mgHBKHODSJucnrvzqytuLy20fhkEqNyM45cqZZ+Rl/AH9T4hABqYsvd1NM2/tFcIdTW8bE8ytDn4gtyBgbMTt0GaSk86gL5mI5aeWKNhytDH7UDw1SS3dQOlcOOWjFi2pdXQjlWagi8QsQ2VBG2dyK6SBmk0KGB3wM5rbGyt/wD2otLJmSafVE43Bq3PtJwdhiGTSBuMbb18lFtM7YGdudFis7ll8h82SMVU5ZB12t1Ld2zlvDnGGbO/Ori34tZLbpGZSTnfevmS2d2zhV2xjJJ5URLO9yAshAxzz60S4bH0274vDOjLG+VPQVRpCcnC7Z2yazUVrxAbC5bB7HpTEHD72QZlupME4ABO9a21pJGhubVp2VmkRcdS+KC1lbMW8S8iGo5O+ar14SpYAu7nqGerWzsIlQlQFA/Id6qaLgltZ8L0iP7RJIM5wiUHiHFOA8EYL9lMs53CO+/z7UG64ilspThwSR9/OCD/wDEdT6Gvn3GIbhZ2uJpWmWQ58U9T2PrTbgkla+5/wDEO+ClLG0t7QZxnTk1m+I+0vFOIMRdX87Z/CCQKqY5NaEb7cj1peSRdgSw37VF/k5VXXjBpLh9Z+8/OuoJYZ6fSuqdOLcXs+ebHvvXjXcrdPzpFb+9fBWGBc//AI6lHd8RN1HGSiksAQsY2qZxbs0HDyUUzS5yo1c+vSlRcNcSyTbHT11Yx6DvU7tmNqI12MrnJ9BQLO3ZyEXSvfJxVBd8GWTwTNISGfyqu2wq+tisEbXLkALuP2pWKERWqBfeXA/LNAvpmZTGhwibD+9Ukpf3M13LlmCqOSk0gxAzqlRfnRDa5kB357561ccG4AOI3iW+kKgP3jYzgVU4jSXCOCXnFfPZI7xa8NKVwg+Z5/Kie0XszccHk1uPFt2xpkUYHwPavqttBFaW8cNrGqRqMKijAFKzmO78S3aMOmN1YbEfv/iq6wdnxVojucY9O9R06c4O3atj7VezB4dIZrPz27ZOjfUg/tWUePffljma52YuUFVOnKnG/wBa7HfGPWigDTnVt09K9K6svnCjuahQWjkTk5+WakFKDHI4GRijjL6V6Ly2rzSxOSOdYhEaFJYc+WOhFGgAaRWKkEnGQehFcMA6iCewPOiwK6sCME7HlyoKUMYjD4wSR+YNN+GjyEoPMT5ieY25VK2jPit4eCzo2SegpllCEZGP+0elUAIrPTrLYyQu2eQo6Q41si6WAbfHSjrEdUYAyGI37Yo6wlNPUFMMT0yc5pwFzb6otaDLZwB3wKmqroCgElRzI2P83psQ6dCpk5OR6VK3iJceQGMe7vk9P59aZBoCI5LBkGFHLtTUcBXQBuTvz5n40wLYySEuAFGxJO551XcS49bWqgWem4uMYyRhF/vVeD09cPb2VsZrt1VV5Dq3oBVHfcYk4hBKLbMUSc0HNl7n5/rVFd3dxezGS5lLty36fCp8PkEU+/Ig5HcY3FHf63U1I0P/ADBZZWfGpZCRID3BHT+GvJGNwZUlh03BB8WErgSj07MK88FZY3iUkup1Ie4/mKheR6lglgYCcYOmNizZ79evSszM8UsmsJwYiWikGUJH1B9RSzapEDqdx7wrWcVt2ubOMyJ5ZwdKn/y5RzHoD+9Zcp9nZ0lDKW5Ljep5HiAFHp9K6oujaj53H0rqnFLqOJAoAUg9VYk4+dexRo13BJnB1ebT16VzsFj0blRsAu9K50OxdWQk5BJONuVaJWtyDhVPQkH0onCwGvoUbBBYDNDuiZbdJk3z7/o1LWUxgvoXbo4J+FVPQ+gXjItjEF5jLYqsVQ0ZLc2JpiZsl16BjSU8jQovTnVxIenRhsZHL4V9D9mkFvwqLUoDuuthnfesDwe2/rHF4bRnKRHJcgZOAM19Ah1PxDZQYIgFX41UFWyAZBznPKk5oCsnipkMpzVgq6QMdOVRdQQMcxuaUs6xM9000o8oXSB322zVLx72dt5YjLaKIpAxyo3D/wBq1N1BpcMo2HvDHQ1XXDHIA3Bc/Wpq4+dSWjW8hV0IbGCKXERCk5wSa+gy2UEkYWWMMPxjH6euKqbv2aOvNnIGA2w/MHtXOxcrKrESAc4Ix1oqxnSupgR6HHpT0/DLiA/fwsvXONvqKGE5swGTsB86jFQqsY05HugjNHjjAGnJAbHz3oqQ6gASB8PjR0jGokjK4I5+tOMJCnlBDeHgncchTBjJypAUGujXDnBBUDI9KZRAzFTyByG6c6qB7HDiQhdj6jY4oyx5XDgMF6Y/Kpwxs7Bzy759aN4tvAqiRi7YwQoyfrVYHQwM2jK5OMgjpRJmt7PaTcn8Cfv250nJxGV0KKBGnTTzx8aWYlycnfua2hV8fv7mW50yNptm3jRT16571SPsCc8t9utX3GoDJah096JtWf8ApOx/aqMsG7DPao5eqngTEEDORmuPkIYb4OaIRmQAio4BzzNBOWjYniK/iyCfhTfEruN7RLU26RzQtqWVAAzA9DStjpEikb6Rn545fWp8TMZMbuhLOMA5xpIP510lRfR+H3tzxGzmsbs+LsTA7DfUN8Z+FZfjERLxzqFAlXfP+4bH9jVrYSvb8QhkXmsgJ+tQ9pLbQ9xCpA8K41Ln/aw/+qL94mfKzTRJnfVn0NdU2gUnOK6uS8GYvIsniHw16FWryOTyg51ADIJPM965W1IVwCN85GTQRIusqACv5nFUhZ8PvFim0SEGJxhxnPzpq+s2j86eZDurAVn2dmUlQAQ3XYVe8C4hoUWl02U5KzdD2PpTBWks5jNawyNzZAD8RtRJo/Fg2GSDQ41CoFUAYOwHSmIXAJDDynY1c9Suv/D+xxNdXTKOkYJ5jqf2rRlDFcCMD3nYkgd+RpH2MtvCtJJw+fFfBGNhjIq3vIwsvjeoB+FdEnI217fQ96k43JFCXIKHGD+lSMwyFOAemetIAulyjafezVBKh8YbYH4v59K0M+FyTneqy7UKTIRkAb+v83qbFSkV5MoJ77/n8f8AFexkDBP5nIzUrsLHAuDlmXAx1xShkKuI5AcAEfvUqSlk+8C88gqMdqQlht5cjw00qOeNzmmXQ6WkU6gW5jr8KTcuJBo28oxjp2qaqILZwknybA6e21SaxgVeRyd1GetMonmGNicEYP1rpyvkY7BeWfjRheWtnFLFmQHnjHr3oqwRhgCucHGTXkbMoWM9sn03qWRkvnOrOfTtSkOf8TKdsbik2QgDIp+HJByMZOCD0NAuI8Ljqc5rElpBGV6nrUW2z3ozLpBUd80I5JwMUM8BBXDgEHYg9R1FZu9tRZ3JVdx+E+netHyON8YpDjaEwRSqcuvkAPUbn+fGtnxoqdPvH6ZqOnAY4+dShzLhNHmXOSvWm44gMa1JXkN+Z6USHQY1KJgbluvpXX5zFAD3J/OjuRrwvujblSvExmREBP3a7/E1SN+o2UYmvolI2ZgPzqy9rLX/AIq7CjH/AAscufoKX4FC83FIAm5Vg2PhvVj7V3MTf1W4T/SxHZw4/FpxqP8A/IPzq+M/zWt/0wZAPPIPauqWmUf+YB6Yrq87toBbw1DRBc+ppd3Ds2Vy6nOrlivZkLZVW06uYA3IqIKQ/dsd+YBq3J6X1IcghRyJ2J9amrsgxuQfXnQSQzEnO2/mOaIPO4AbykdDyrM0nAuOCIrbXe6EYVz0+NaTxFG6YNfNzu2FAJxVzwnizxkQTNqj5K2d1NVKLH1D2Z4ylqy2txhYnOQx/CfX0rZTxCSFtW+N9utfHkuWAG+RWs9m/aj7OFtb5i0HJX5lPj3FXx5b8qLGqSYmMhz5/dYetSk/BIBkqp6cz/DQ5ghCzQMJEl5FTkNntUkfUuNtmzj0qwOCCBk56UheHU2lQNtiPSmySjLjfff170pKoyWY5HvZFamK65TxVUkaWQAYJ235470AQgRFZMkLpweueVPSLrYsNmX3c9Md6gVCxYIwQGLb7b71FVFfI+GVYx5PL5fQ1DwArSKT0wKJI2X8NTnHPbljr8KHJKSNj5hufn0FQqPA66YxyJ5AdvSgsS0i6lyvPblQ2LFxknJ2yOmDTdqn3eMc15nHLNYui0sgkYlmGc45kVMjRjYAajkUuYzGib7g7jp3qwBVrcPjGBnl0pgKeZGIY4B93/NTlVWiPoOZ6mhggL5jkjbJ7kc68Rj7rb55jtWYqwJOD0HOgtgbg5o1wdJ2770AHGx3oZFudA4mhfh0jA6SrKRtnJ5Ypgb5zv2rydPEsbhcZJXI+RzWjM/ErK+BzPPBqx+y3LQB44ncAZJC7L/BXcKtmupPDWIsfxYIyV7c621mEjma1+zlAi6g2kebpz65p4cdHLljExvB9mKPCA0bavEzzHYj41WSx+K7synLd63PGeHWLoZWzEWGSmev871nI7HzF3YeH0cjGfgOv6Vd40Sx3AoWt4meHHjSbKT+AdTVN7T3AeRLK3bKQZDZ6seZNOcQ4usKmOxOCfKJBuAf3P5CswF1uUkZnyd9v5vUc+Uk6xXGfdrhGuOp+ddRxhRjVjFdXB0Uw0jJUjlucUPQp+8bcY2GmpEYYBRzOTtyqFwZNOTgLjpzJro5vQ6BwD06YqWtDtjB+NeoFkZHkiwwGBvXONJIA59jWYFwRgsxG+5HSpR5QYDcuw+lSYqpGvkaCwALOASD0ApDW+z/ABKG5j+y3R04OFk6ofXuKtbi3ntCC4yje643U/OsDBM8EqMo6ebetnwXi5ZFRiHiP4W3GPhVfKF5wjjl1w4aFfVCTkxty+I7Gtjwvi9tfaUiOHC7ox3B71jn4et1EZOHnVgZMJO4/wC0/sarj4sZKjUGU7ryYfKq2wPqytlcdScAjln+ChOq+GNRzgaTWE4b7T3loAkxE8XZzuPnWitvaTh92MNIYJOemTYE/GnZRhyWTClsbEZJ7UOYlkfQfMRzNerKj4YMrITjK8sd/wA6HIWMTyQ7knGO4oJOXyCUoAGON+57UGOMGN3OdW4HWmXQOuvlvupNBbViRpF0hfdFTiteKiqwP4jv8KmCRG4TbHLNJG/i+8YHdNnLbaaFLfgzRqEchl1ORsQOnz25VsbVlkMc52PXtt+lSM2NQGBzOPSlI7iORtMbfeAZXII51Ge4WHeVtOnp8e/504yUjaJFYZCjbf8ASvC2lgO3OoBtWSWz12oer3gwwTyFFLpjlsihHn2rppETeRgu3I0nNxBQMRqSe52oY2SBliQO5pafiCqrJDgkjBc8vlSEk8szeYkjt0qPhE+83yrB7byPHMJEDkDmQcfnWl4VxJIbaVbhm0yKCCr/AIh2rLNLBAwByx+uP7UvccQuFlKKirGRgMpywPY1py6tlrS8UvrS3LytI8wGdAYAt9OQ+dZji3E5rwqol0xMdJVTkg+tINdRzK8i+IWQ+ZCDnOaCJsl/uWLN5cYIz3o5c7TOMjpvGUu6FDp2VR+OhiWWWFnAWOQ+Ygd/71GGQQsInYPnffmPrRrj3SSQqgc8H51zsXKHExEYEjhm6sOtdXixoyhgScjOcDeurNqpZXbwxpG27HPOpaQSSVUhTtQ0V13D7k7kmpZPi7MNJGw7V0cxl83Pl3obCQHGvKZzvUJJQsmHc6AM7d6n4nkD8xnOwzQXH3fdBPbO9RiTwyyjpyqRBLLjYHnUGjYMApyPTrSzyQkPuAATjnnNEsrxreQMM6M7/wBxUXRtg3Pnud6g+zqTnHY1oG74DxlUdDrxnr3rZvDacVhV3QGQDZ0OGFfFobl4ZA/JCeVargftC9sQdZK9RVzl+KLGtvOCzKDhUuU7+5IPnyPzqlmtAj6VkaNv9k66T9eRrUcL43bXiKrMAx55O9PzW0M4IwrKejDNN4p1iUW+tfOokVf90ZyPqKct/aG9hVVLq6gYCuv9quJuCwoS8IeFu8TkUnLw25B2kimHaWMZ+oqcsU6P2kI1F7Uam5srVGTjEEsQSSOQA41Y5Gl5LCZN2tE+McpH60u9tjnBcL8MNW2sMbm0dz4pZkzkKV5E8/1NSkvraMNJbACTGANJA/n96T8Be0w+Mf8Amom3XtN/+uttJiG8SPw8TN5clgFzq6gZ7cqLJxKJnEhiYyYGSccxSS246LMf/Zj96ILQnfw3+bAUbWwZuKHACRIo9TmgPezy+Uucdl2oi2oXmEX5k0YRovLPy2o+kqImfdjgnvua8MEhbyqPrTiqOwAqD3MMe58+OgrYwa2r6csxYdhVfeTEKREMYOPiandX8txqhhIwTyzgfWkNLIrjLMA2o+bOTRyv6MgTwLHLrlbDnmTy2ry5kkMi+AwJU6Wzghd/ryry3AkyFg8NOqv0PoDUtMcWgJDoJ5DPM1Cg3R0nwsurOd+4qVs6yB4clivMgc/80vfyzY0xqdIIOpN8d6IJX80ejQS2zcs/MU58Gh3Nq0jJIyouPwqN/rXDBw2olVBGOgFTkBWcIMgHPmB2zXuNBPhqd+QJyCazFCwzs6kf91dRPs0TbkKpPMHNdW+HVRESysSmw5ZomkA5wQByNDYeGhAbbq1SVgyaQ5JxnOOdW5ovbh85GBjnUY5Ig3hDUNsYFSzO2WIwvLDbE1CG18+t/Ic7DPOswjaM+Riccz0PpXBZE0EL7x2HaitGw3xlSe9TkjymncnvQS0ruoLEBmB7VFMyLqdAMmmDbxY0jIJ945OTQbgaCAqk55+tZkJIjhWViO/ahRM0UrFS2TyPejFCy9CAeRNSWMZwucAZyOVLHrHiUkTAltLjqDtWr4Z7USwkeIdS/GsM8ZwdBXeu1vCNQJxnffamcrBY+u2ftDb3IwWAY96sVmhlycqfnXx6C9fynG/TBq1tuNTRnyTE78jVd/2Or6TIoI5bfGlZIhnNZaP2jlwNe9Nxe0QYAMDW2NlW7Rb7VArSB45EV3G9Q/qysNhQVgRgbVA471W/1QMSBQJ+IHDHVgd84o04s3ZV6igSXSjON8VTNdNKco4YehzXTO5UaSck4Pl6d6nTh2W9ZwQOXpSEsrSqdOcZwzDbTUYJQQCZldDsW04/nKljIk8xRpXBLYXwzs29Hp8EhZZLjyyEaTpJ0ncnYfKjyCMtIizJ4wAyoXcCjOqQsoJOeZz+lAlaIySiVcMu7bHatY0dFPHIjhQCR73lwT8zQLpvFCjTrb8OatLC1jnikmUgSL5l1nAZT0zjvijcT4YYLgvFGX0opJfpnHXtmnrc0ao5p2hhkmmQqhAwA2f060NZRNb60GC2xzvkelPSwCRASq6Cdww3+VKmJYwCqtGAMMoGRRjAmRooQszDUOg33qEshlVSrsq4yNPQ1GMu0TKqMp83Mg5xQYmuGjMZITSc6tPOnG0cO+BlQ5x7xGM11G8JRzNdQ2M8/wDr46VYW4HhA4GdNdXVVTA8lm8xJwetFhUeGmw2J6V1dQUT/rY6UWPeYg8s11dWIV/sm3f9qhFvbvnfy11dW/AD5TKBt5ulGuAASQMfCurq19ZBNs4/21G2AM+4HIfvXV1aH9JQ/wDMuOmobfWjSAL4mkAfCurqzPWJVoQpx5elOxE4O/WurqGMAnSN6mh2+tdXVmDJIzgkbV16SbCQE58w511dWhFjVTbEEAgDYY9a8nZhJHhj/qAc/Q11dWLy4VfGiXSNP3m2NuRqHD9olI2zIeXwrq6mA5cEkyAnOH2/KiX3/NQr+FmII7jBrq6i+k/wsDXfrgaVZAo6AdhV5xgBuDvqAP3R5/Kurq7cfHO+sRISWlyc+T9q9hJMWSSSUySflXV1c6qK9yfHO/QfqaiN9BPMud66urRqlIx1nc866urqg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7424" name="AutoShape 16" descr="data:image/jpeg;base64,/9j/4AAQSkZJRgABAQAAAQABAAD/2wCEAAkGBhQSERQUExQVFRUVGBwXFRgYFBgYGBccFxcXFBQXHBccHSYfHBokGhgXHy8gIycpLCwsFx4xNTAqNSYrLCkBCQoKDgwOGg8PGiwkHxwpLCwsLCwsKSwpLCwsLCwpLCwpKSksLCkpKSwsKSkpLCwpKSwsLCwpLCwsLCwsLCwsLP/AABEIAMIBAwMBIgACEQEDEQH/xAAbAAABBQEBAAAAAAAAAAAAAAADAAECBAUGB//EAEUQAAECAwUEBwUFBwMDBQAAAAECEQADIQQSMUFRBWFxgQYTIjKRobFCUsHh8BRicpLRBxUjM4Ki8UPC0hZzkzRTVGPD/8QAGgEAAwEBAQEAAAAAAAAAAAAAAAECAwQFBv/EACgRAAICAgICAQMEAwAAAAAAAAABAhESIQMxQVETYZHwBCKhsTJSgf/aAAwDAQACEQMRAD8AwnhxEUmJpEcbO0dMHAgcsQUJiWMdKYMDEHiYMUhMiS8MkRIiJyJCllkJKvwpJ8hEtDQNUOI2bN0RtSxSQsfiZPqYha9g9T/On2eURkZoKvyisPCXoWS9mYDExDTbdZU4zyv8EonzKhAFbcswwTaFf0oT+sLBitFtJhTE0ip/1BIGMq0E8U/8YEOksur2aaQ9D1gHiLkJxfoLReSGgiF4xlK6Tyv/AI83/wAoP/5wkdJEHCRO/MP+EJJ+h2jc2ertbjFuaIwLN0glpL9XOHIH4Rfl9JbOo9pS0filn4RauqJfZbTArTLgku3WdfdtMngSpB/uAHnFk2Er7ipa9Lk6Wo+AU8AzKTTGIzUxftWxpyQ6pUwDHuGKSlUrTkYVNAVZqYqrmZCDzZg1HjATKeJKQF4MiXrEhKiQTBYUCWeUAVFmZFZcUSAVAFpiysQBUAAmiKhBCIgqGIERDRMw0FgaiBBmgKYImKKJy4LegtnsBKesURLl4dYssl9E0JWr7qQTq0CVaUMpkTDTsrPZD6tiRzhYt7C0tDTJwTieWcMbSQCoskce0eAjMmKdVTU4ULxdkWQEPpju3k5q0EbQgqtmcpN9FqwzpsxX8GRfP3gpfkKCNpG1rfLUJapyZGoSmShuJYkcyIzbLPmITdStSRoC1TjUYHXSIu5JJc8Xf4/LjGuUYrSIxb7DbYvqWy7Su0b76ynwJbyilL2cgYJSOQf0g6cXhyqlM4xlNs0jFICLMkUbh9f5h1SQ2EIKhpYvb2xp9NGdlUQNnUqiQTlugitgzsLj0yUnjrFySG5eFP8ALxohBUlJdQreN0sSCxqDjVi2fiC4tMpwo5KZs9aCb6FJ4pIA5waQAco6yXNMyVevJKkGpS7EGqTrR6xmptWoSXqKJchnds86+LQ5IFEpWdApGkEbngaCklmz4b8tzaGCBQAwVvarchh4Qk0JxY/2JCsUJOrgH6+UVp+wZKqXEjhT0g6LS3vbix50gU7aBGKS2owHEwfIg+NkRYFyx/BnTpbZCYpvB4DOtlrAYzEzQMlpSd+JBPnF6zzgsOK6/CIzQNW+qxeKl4J3Ewp21Fiq5V3enDwLj0hpW0UHIeAglsnXiWVTIDiyaZw1p2KFi8GQXYP2QdO13SPAw/g1oWZZlrSRTDcT6QQIB18jHOFapS7qiKGhBDciI3rLNvJfMY/A+UZODToalYpsse8OYI/WKy5ByY8CDFyYHEVJghDK01JGNIApMXFqLYwEq1EKgKhEQVF02cEUMAmWZQh4sRWaFDlMKEM1AIMNoIlgXJfWzDiZgKZMvcU96avdRPGK654BAFTE+rcdqp9BpGsY0rZLd6RHrVzV9ZMmKmKFAogAAZJQgdlCRoMIKpA0eoJzJaJpRSkIGFKbY1BIuWPYv2gPKxwZyH3UwicywLkkCYhSCNUlk5C5VlK+8cKwHZu0V2eZ1ksscwQ6VbiPiKx3uzOn9nmi5aE9UcwoX5Z/qag/EBFQvwyZ68HFJlMHLM3LGtcwMzmYDNTHpU7opZLQm9KZL+1KUCg6dnD0jEtn7O5gqhSZg0e6rzp/dDlfoUWjjVH68oQfRo1rdsCbLNQJZ+/fS/BVQfzRROyZuLg/hUn1JeMHSNEVeqeuHpBesAAAepY8dT9ZwVGzlgVQphuJrq/xiBkG8BdIzJIIz/XKIbNoqiapoD1D4B1MAT3X9WizZZjp7JvHEZMUlwHJZiwD5b8Yr/YKlQOdBvfGuf6xFchYFCTmauQ43Uf1gUq6KaLU2SUqK0Ag1GbAF1ENgz1ZmfiXgm0D25V4jEjs1NHyb5w4WogIcBQJzYmjgFz3n00zzKsXkg5vUpLcQRjhhxihFmUpKkhSUqFcCgEu/jveITbXLJAUUgnD2TqMAC/6GApQQlRStyciw0YedTk2+g5qZjOC5wYkFwXZlaAM3xivAi3NsQIdKgQ9HT8aRXnWE5tuxq5w+UKx2ZanWlExKiKgIUXbMAZ4s3J40pFgtBNZS7uL3W1d7zNjoeOi0Bz4QUm6tJS79pHF8hUUwNYlM2ICaT0kh6LdOIZ3jppnR+ct+yA+SiDl91/oCMy3bHlS/wCdPlpVQEJ7ZYFwLrgjTCN+OSTMZ0ygjYkwEMEL/DMBOeDkClaHWCFCk4hSON6W53i6pB4iL1i2dLnKCZcta6Nemr6tLEv3QyjXnHTyOh8qXKEy1TESQ3aZSUpGg6xbk842cpPpfcwuPlnmm0LMuasBMpSwl8F3ndsGlp4F8YuosnVoN9JSskMDiGxpuwI1g/S/pVZJaeosCnmFbLmqvMEjFKVUAfBwDTMFiI2LbUsShLXIWhP/ANJC01qSEukjXOMuTKL92XGmiso0isuNEWmykEJnAKOAmuhQ3doJB8TCl7HUsE5ZKAvJO69h4PHM2/KNTIUIGoRetViKCA6STkHfixApvEVLr8t0HfQEAIGokYRaRZVEOEqI3AmATUVrj5wW0FWC6/cIUQUkwovNioPZpeZxOHDKLaQG45xGWh2HAcHg/wBjJoK6xvJN7M46B6NFuzyQA5auodhmwzMWbLs90gqJCR7IxV8BxPKCWi0hLBCUhQ9oDB2apxZqE6k6QsKVsrLwCtEtKQwQLxFASSr8SjgkaAB/U0zJOONWerNQqbgB574tSSkdpfazuu146qOJ9d8DtW0FTMaAUCQGAGgAwEYZvK0VjoFKK0EKQVIVmUKKS/eOGJwDRoWfppb5Z7M4LGkyWF44VF1WG84RVlIBqeeWJc13kpEDmSy41GbUfPlRo6G9WjOvZ0Er9qdoA/iWaVMGdyYpL/0qT8YSv2i2RY/iWOeh69gAiufZLeIjl58sBtOOR7o544fKC5TB2Dc3c6U4Rm5ey1BGzP6aWR+wJ6PxpAPiILZ+nssYTk8y/rFXYFhSuYXBLAkAPwfXvKGfsnWOol7FlBqOz53sLysCV5JSGYCvjm4RY3oxZnTxBHflnkT6CKs/p+lOCZav6SPVo6g7Ds5BCpMsgJqoy0EuFAEkkE4IVipOJpWKM/o7ZQAfs0kuHrKS1RKrQJp29wriqD4oMWRkSP2kSnF5MsHW6Tu4xoDp5Zm/0juEs18osJ6J2NQvfZpQF16ywz9YRuOAzanuipZfQyyOFIs8qjgi4kguSEkgjc2WOWCZfBHw3/BS5F6X8kbF06lq9hKd5Sw8hFsdOpQxmSRzUP8AbGF0g6NS5KSuXLkXLxqUISU3nCUYVAACgwcud13JTJSkOqWlP4SnhkOfLdFfEl5Yv8jsJ3T6Uzi0SOAU58IyLX+0lQfq0le8JLeLRiS5pT2ylQCapdQetAXBpWuBBAOAqIyJAWXICtElalhKTWuVC4xxyo4tQiiaLS+mtonOAFEZgcsSSMiPGAG0z1N/CQHwJWo5tQJoS9GfENFtUpPcCUhGTXWIF0BJSlk4k944umlIZIcVqKtV1C7RsHNKYEswUiqVRvGNdC0Rkdck/wDqDLcf6Y6r+4hRJHughT0bEivt63izSwskzJ6g0laypS00ZU51KUQ2QDC8QWDGL8+0IlS1TphKUpp95WiBV1E4MqgFWAjzza22FWiaqYuhLMnJIHdSNw1zqTUx1OWK+pjGKk/oZ6jGlsrbipRAPaTo+HA/CKJERBjlaT7Og7+yWtE9DhlDMKALbiDhAhs6WkkpTcJxu0B4jDyji7JbVyVhSTx0O4x2eztqonppRWadN/CMJRceh6ZGftCaiWpC/wCLKOD95G8HFJ3iLMrotfldbKM27mOtU6dyi7A8btGZ4ZUuAGWpJvS1zJSvelqunhw3YRkqT9FPoqWzYcwMesmpIwJY+behgKrXbEButTNGkxNfN/WLMhNtvm7a0F//AHQUgnewUkcSw3iJ7UtVrs7fa7EkpVhMl91Q1C5ZKTFXbq0zPXozf33NzsqCdQqnkqFDHpDY80TgdL6aeIhRdP0Fr2bKcX4Rt2FLJBJzoBiTkSYwurIocR5irGNuSbqWOQjsqjFOx7TOOGKjz/y8U0qfJ3wzeCy5rKJ9rHg2HhSNawWc3SsF5hqVn2B937xxfLLWMJLKWPo0i6VhdmdGQe3PPdYqlhTFIOamqDuoaRl2izC+opTdSSSlLksMhrHW7KsYRIYd6Y6lH+0eV4/1CMDaExKVMKnQfGHzRUYJJChJuTsqIs4FVFhA1Mrug5M4xw8HOcSuFRdR4DIb/mYOPn8wM+JjlhNxNmrKtgQm8U+9gd4ck7vdA3Z4G2jYqVMntBksGCe1iQl9SWcfIkapdCUs4303PkS+UWLLaCTjUVIzGY33jVtHO6LaT2iU2gmxbGmXNdJvdnvbkkHB2Z7ocH2W1jo7uCW3bg4CA/eGSi4jMs02oPPIYOfAU8OAi4VBmZ6tVLM3CrtfUfxClYI9bFLsJaAopBFXCs8bwUrsrct/MAZxELNY2qSQxdtKhi1KkSzpTMwaVaLtamoO9iRR/wDxp5w6CE9ktSnKocbiDMNMhhEsQGVJUFXSQ11jkSUgqNHZgpSTkQfdxJpSiCE3QQaAilQAhmZwHUfBmwSQzJwJc1ZlZGoU54doti3Zpdh5doTg5YUwNUsqoDe4ZhwzAbFJIugasIsuwUL0taWYpvVAATr7KT+YM79rlNt7BMqYooSDJUUsbjtf7NwkEYCgPnR465ExiQWfGmR9sM9R2XbRBxvOqSJYYpKXSp0sXJZWINasScKl1tUpjdb0SpYnntqsIF5C0hCgHPYD92+7lWBIbeOMPZ5V0AAC6k9ly9BRjgCWIKu87OzEx2G1tjibdKSygCxzOaahjRV5m1U33eaTY1hJvJLPdL5NnvDVfIjLN1RakmgF9sRTMHvJvC6WfAUyFQwZYAgK5qEJM2Z2UJxJBc17IzJOgfhlA7SsSwSXJqbtM+8Bo7f5NI43ae0ZkxfaJADhKWYAGhoc6VPoI0jrsTV9C2/txVpW5cITSWj3RqfvFg/IDU5F14vTZQc3L112TeDEjJ2LPwpFcS2d4b3sEq0DQYIFQlIgZMLoodRh5E9SFBSSxBgYETuQuxHXbJ2+mYyV9lXkf0jXXLjzy82EaFi6RTEUJvJGuPjHPPi9FKR1i5OkWdnbamSQUMJkpXelLqk7x7p3iMax9IkLxN06GNNgsUxjBw8MstqsdiX2haFygfYUgKKdRez/AEaFGWuTWohROL/2YWaCpAUkKSeziPu6jhFpCnI8x+EFXhSM+yzzLVSqScPrAxsy7KFi9LNMxpxHs8cI9eFNKUfscMnX7WZ8mW54mOmVPCZCkAMOzVqklyT5UjHk2W4r05xbmOtKszQ+EYQTgn9TZtM2NnTr6Qk0DABjgQGrr8dzVzdp2C4cPl8tDFOx2koV8o2rbNExIV7w/uFPRt+MU5fJCvROOMrOdJ+vjX1MTRMccfP4q8hDWiWyiBr9c/E8IrpUQ78/m/8AuJO6POenR1LZYEyvz8gfgkHjA5gc5gjNNFDMnGmVVmEsn9cXbyLcSkYUixZLK4dTXcmy35JA5Z4xfHGUnSFKl2QlTZiACodYksXTUjBizOz1oTWNCzbSSXL8Q7Yls8ydecFtOzphQCEqCVDE44Ng7vGrZ+jEpSCFpClhRAWCbyXAcOD7z00Mdr4PRzvkRnotxSeLsQQ7bnxZyxOdSzQT94vinBgQO7oDwZkPpvVFiZ0OIJCJxGYCg7ZAuGy+MCT0ZtCe6qUcqhQIxyYhoyfDIanEIu0BVSTvyehFeLHd/M90QNc8ZmrUNA4BodQQctwHsEFDoxaDjMlgPUC9Th4DwGgYll6LZKmqY+6lPi9d3hE/FLyPOIAWgEMo0yOYZgCCMCwGJwCQcASJG0MkuuuCReApRruFGGDNuDDVVsCWhu8oly6i+Iq53mnOMzaWyZpujthBPbSFsC4cqHdwZgCc83IjRcddsWVgrXte7SbMlyx7Tm/MribqHUTQCrcgBHOW3pNRpSGz6xbKVyR3UYvgTvge2ujcySQogFBDdmtKM+hLnGMpMpx/mByrotQTJKnFRJWolRJJJLuXqSYq23ZipxBBBYM2Z5/LODhMX9mLCRiz6V+BHlERls1rRzS7MpJJWCQ4SzvgAW1/wRFBCCFDi4ppXCOmtmzCQ2VTRNVVJJxZ6uw0jMmyLlKOQM9S4+EdVGZjKRlA1yY1TIAIZyfdzyJfc0AmShkCBViaHLd6b4mgM65EngxEQuQugArEDaDmXECmJBogDFyxbZmS2Y00MVSmArhNX2SdhL6ZIYXk1zpCjjbsKFggtnpCAS9H/wAYRZsNrKFOCQ2YxG47t8UgpS29hOSQzltTga77o1VhF+VZytlJovyUNzgO+meWLQfpp06J542rOnsNtRNDLZKiMRUHfd/SDTtmLT2kAKH3T8D8H4RytnlAq7PZI7ya3Xz3pP1SOksdrmoALFY49scDgoR7D4045Hk/I4SpP7mdbGJoCDmC/wAYJs21sbqsDT5/XjGyu2Sp4rU8krHI0MY9qsBD3ClW49hf5TjHDL9PTyizsh+pvUkB2hIKFPlg/jpjyYamMm17SQjvKAI0NeTV8GG+LW1LUubLMoqKCzVDEtg5xIjk7ZsaYliEvRlFNefzjknwK7OuHImi1bduzCgmWkJSKOWJc/c7qede0KnL0nofZkTZMuYe2VJBrWoAcnJ3Bx0pHkClKCVIcpSpipLkBV2qSU5kElo9h/Zmm7ZVS7yVdWtryVBaFBQCwUkM1C10gEEVAeOjhgo3RPNJ0dR1AGW8lswwB+WjxCZJYgAdmpJc4sCHrge0/KLUyW49fCAImgCjFXd7LZMnM5Bs8o1OZDomXheSMcH4+nyiKJtWyOHKpB8/CIiUxTUMxwB8OFMzTfjEyTgWL0fTTyjNsqhTUODiHzGMPLoNR6QlEANplDsx4Y884QyraJXad9G0b69INLWDygs0UJ18H+vWBdWCKccePzgoLBGyBQUKEHFxwLbxHKbf6MpAdCaszAAZZ64P/mOylA0cc92UYvSGSsoKkHtAuKULM4PJ2I1OpiJJUa8bdnnf2AYb9K833RWNmKcqDdGysEqqkJIowL4fDeKQOfKBNRrju38XjmaOtMzZkylBRqajy8YqzUO9S2DuS25sGxx1i5MlBJ4erRnLnlJzq1H3RpxzrTE0AXZrxdnZvmBWnHHDfGaUgKqC2DPXEU+sI1LQsJS4NKjE1rSmgA8SdIpkhhUEnM1LPVW4ltfWOggozpYxbHN9frziuoaRctc28S2GgiisRDAV/IiEqVpDpLwiWgQA1ogXURYhLRDoVFTqjDwe6dYUKhUd0l3+TlxlopQbDup5QexzbqmyL1xqKGrOtvaVhgIwrT0ikoftXyAzJz3PglHCpbTHEtnSqaoMlkDMiqi2A0CRoBlnHHCMrtFyqqPQUz76rzG8M0VmAYghOE5DVu98CoJGG7szaCSkFRABwmILy1He/dV91QBjieitvFol3f8AUl4gd4B6LAzS+IFQcMWVenz1S13wq4tQqoVRNTh2wxChiLzGveDu30MeSkr6f59zxeXgU20u1+fY6jbeySReGOZS/i2I845m0bVnSmvdtOR+caVj2wbvZWEEYpqZfFg6pY3pvI4RW2jahjNRcCvaBBQrgtPZPkd0OaTVkcTlB4yVlRO30K7w8R8YsyrRLV3VlPGojEn2Fu0g3hn84CuzZppHDKLPRioy6OjVYgrEIXGpsDaBsilqRLfrC63qSdb2P0+NY4uxWlSF9oqUnR2847bZUuROZKbSqWs4JWxD6A4HgDEKD7iElXZ09k6bSl0UlSD9axdVtCTMHeDUZxoxwwxA8I52d0XtAwVLmDmH9RFc2Cahr0g/0l/QvEty8oSSOwlWkEsFAvoRBABpn5tHDqtgGIWniD8YLJ2o2Ew+JjPIqjtH1GHid31pEysO2f19c45VO3V++DnWCJ6RLzu64Q80GJ1ASwI5QyUsfX5Rz3/UpZro5HGDDpUKvLOlDFZIWLNlKKfRw0jP2vNAlkkCuF7A7i+PrQxT/wCqEk1QrfgfKK+1ukSFy7qQve9MKtQ1+t8FopLZzE9ImFwwUXNO6SWJbduh1S2TlvGPNtN8VLOrq1UJZ3wOPBotTtooJdLjLuk0c0wjA6rRUXJB5/Fowtq2dSe0+GDeZ4MY21WgDAFuFQ5fP68Iy7eRMCXLFNOIyc+PlpEpBkjnQs0etc/jE5qKY4Fmf64Rdm7PKlXr1dWLwydm0rU6nGNkxZIyyIApFY35ezBv+uUI7NR7sFolzRzKy0PKQo+yTyjo1WdI0ERvpGfk8CM/k9GVL2evRuMXJWxveV5RYXbBrEU2oZV+t8WLORIbHRv8YUS+1r0Hj8oUPEWUjiSqHJiITDmMjUtbO2guRMTMlm6pJoddQRmCKER61sjaEjaUklF1M4VmyiSxLNfBFQchMTXAKCqCPGhFiwW6ZJmJmS1FC01SoZbt41Bxjfi5sNPo5+bh+Ta015O+tuyZksnq3UE9pSD/ADEDNQu95P30U1bCA2Tayg7KIfvYMr8Q7quYi7szpTKtwSmYRItQLpU92XMVkUqxlr58zAtoSyFlM+WQsYrSAFHepNEr4i6fxR0vW4vRhGTf7eRb/PuVVy37SeydZZYfkPZ8CIim1qHeZX9qvymh5RJCTW6oKAxbEcQWI5iJCe9CHGjPGcmzdR9DiahRxuq0Ii1Y5xl6gY3kkuCKuGIiuJCDqnhUeBpEk2E+woHm36iIya2VZ3Ow+l0sKL3heYslLJckAgjtFw5VecPgwpHY/aEnMeIjxgpUMUkbwH9HjRsO3FoDBTjFqHj6CKyjLshw8o9TUkGlK5Y7/SK69mSlu8tJ17I/zHL2PpulgFukjFQZ3y5Rt2TpJLmEXVpqah+0dwTTxiHD0G12EmdGpCsEEfhUR8YqHojL9mZM3VB+EaFo21LSCyg+J0Y0FcojYtsy5gICkFQxCFPnjgDrlEOA7MtXQ1R7s880D9RAz0PnjCcjmkj4xtSNqpId+y5IUGLMSC7EsRQ84LM2sjtXiGApXGjksztTH9DCwCzmj0WtPvSjzV+kVLV0ftaA5TLI3KPo0dTL2zLElM1S2S1SoEMRUinNiMWo8cd0t6VzL6OpUbjHuVwapBD0BLghsccmuMabszbRLnJxQPE/EQHrZo/0x+YRZ2vtibdS90qUm8ShVLruHCVFizAtruDVpq78tKwsF3oHBTXD/EZzWJvCORXmWlWaW4ERUtFvIGf5hFW2z0A1Jpocau0ZFotjrNaDujIDIARK2rG4JOjVVtUfSoidtHdGQJjw5hhgjSVtdZ9rwiuq3rOJMBSmJCXDDFEiSczAlCLKJGpgiJSYoTaRXkSHMXpdmhhOCfnSJ/vJKd53CGkYuTYZNnMPAP3n9zxIhodMm2cXCaGBh4yOgUOBDCHJgAcR0ey+mS0pEqeOulCiXP8AER+Fem4+Uc3DxUJuPRMoRmqZ38tMqcL0pd5v6ZiOOY5UiCkLGix97sn8wp4iOHkWhSFBSSxGYjpNn9JL1Fs+/A8D+rxspp9a/oywlHrZ0OztqolqHWJYYMsU5LFPOOwsUix2hrxSlxTBLncr5xw0u0pI0GbVTzy8WiaLEnFDpfOWq6/FPdMUuRpVJEPf0O/n9BE4y5yw+AICh44xm2nobOHuLHh6xhWHa1rksJc4KA9lboPxT5Rt2b9oM1H8+QttUi8PFL+gibgxrIzbR0empd5Sv6S48IoqsKhksZ1SY7ax9PrLMp1l06H9MfKNeVtGQuoWg8SB6wUVk12eUrWpPdW2OBIxoYSNozkVSuutH4PQtuwj062bJs8wVCHOhFYpq6GWe6aO+uGG6E7HkjzWZtCb2mLBVVAP2j7xcmv6xZkdIpqQy3UKN2li4QzFLGhoI62d+zdCgGmEE1fLgwilaf2fFCSQoqrSrZthnBbHaMObty9JUk1qlnTdIauCTdZ3yep1MZ/2wgqKCQqZ3ksGL5NUNnHQbR6JzZaQAkkk1IBIAyjAm2VSTUXSMlECB2NUUZ9oWQO6W8oqGcvByBo9I0plimXb1xLHN4qKs0xieroMTGbNUUFJd3MOmWOPEwQzT7npDG0keyRyiQ2OE8BCKd/lEDPVpAzOJhoewpIGp4Q3XfdVzLekQA1MESgcYYqH+0NglI41hjPUfa8ISmGLD68YcF8AT5DzhonRG7ziaQcSQBvpEuqJ3cKnxMQmzZcupLq/Mr5QyG14DJNKBZ3hJb1hRmr6RKeiQ28l4UGSFsyWiQEKE8ZGg7QoYGHeAY8KGh3hDHhPDQngGX7HtZSCKkjjURv2Ta6VacR2TzI+IMcjEkzCKgtFqbRDgmd9Jtr4L5LH+5P/ABi5KtigO4ptUEKHgHbmBHCWfaxHe8R+ka1m2o+B/WDTM3CjpzPlTKK6te5aQ/1yhfuiT7IWj/tzCPJ28oykbVJortfiAV6gweXaJZ9m7+Bak+RceUTS8E7RbVs5Q7tomD8aEq82HrBJf2tAZE+WQcu2n0JEVkzFezNVwUkK8wR6QU2mZrLV+ZJ8w3nDuXhjth07U2gjBRLe7NH+5D+JiZ6UW0BlS1ngUH0IioLWvOU/4VoPoYl9tIqZc0f0qMPOYf8AC3aenFpIDompOf8ACBfwJjCtu2DMU60qJ/7ak/AxoK2kwchY4oP6QFW1k+95RXyTDrwUFbcNy7dzxurctyaAK2sspKWoSD/LU9N8ap2wjUeBhfv9AzT4RDlJlKVeDngtb0vcpZ/WFOlzFl1JmE63APjG+vpAk5p5J+UAXtkHU/0n9Im5DzfoxRYl+4rmoCJiwr0SOZMXplvfI+DRXXbDp5w1Ys5A/sJ94DgkQlWJOZUriYhMtR1aK022aViqCpMtMhOQEV5u0kjCvkPGM+bOJx+UDMUPD2HnbQWr7o3frjFVUPEYTKqgZVChEQ8IAbwhDQ8SIkDChhDiAodoe7ERDvAMeFDPCEADwoUKAYhCCoUM0IRbkbSWnfxi/K2wk4giMWGeGTSOplW8HBUWE2w5HzjkQqDS551MAYHVi3K0iSdoRzSbasZ+UERtNe6HQsDpP3idT4xBe0TqfExhHaihl9eERO1FaCGHxm39siJtEYa9pr0EDVtBZz8oAwN02mK862gYloyVzioYl+MZ01BBgYONG1M2oDhATayTGSJkGRNgsaovKU8MYAmY9Xgl54osZUQVE3iJEAEDETEoZoVEg4eJNCgokAIeGhRACiQhQoBokc4UKFAMRhGFChAPCMPChlDQoUKAQxhjChQCJCHh4UCGg2UMmFChlhFwwzhQopgRiBhQonwIdETtIpChQ/APozc4dMKFCMA0swd8YUKGjRDpgmUKFFlATDfXlDQolkihQoUUS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3074" name="AutoShape 2" descr="data:image/jpeg;base64,/9j/4AAQSkZJRgABAQAAAQABAAD/2wCEAAkGBhQSERQUExQVFRUVGBwXFRgYFBgYGBccFxcXFBQXHBccHSYfHBokGhgXHy8gIycpLCwsFx4xNTAqNSYrLCkBCQoKDgwOGg8PGiwkHxwpLCwsLCwsKSwpLCwsLCwpLCwpKSksLCkpKSwsKSkpLCwpKSwsLCwpLCwsLCwsLCwsLP/AABEIAMIBAwMBIgACEQEDEQH/xAAbAAABBQEBAAAAAAAAAAAAAAADAAECBAUGB//EAEUQAAECAwUEBwUFBwMDBQAAAAECEQADIQQSMUFRBWFxgQYTIjKRobFCUsHh8BRicpLRBxUjM4Ki8UPC0hZzkzRTVGPD/8QAGgEAAwEBAQEAAAAAAAAAAAAAAAECAwQFBv/EACgRAAICAgICAQMEAwAAAAAAAAABAhESIQMxQVETYZHwBCKhsTJSgf/aAAwDAQACEQMRAD8AwnhxEUmJpEcbO0dMHAgcsQUJiWMdKYMDEHiYMUhMiS8MkRIiJyJCllkJKvwpJ8hEtDQNUOI2bN0RtSxSQsfiZPqYha9g9T/On2eURkZoKvyisPCXoWS9mYDExDTbdZU4zyv8EonzKhAFbcswwTaFf0oT+sLBitFtJhTE0ip/1BIGMq0E8U/8YEOksur2aaQ9D1gHiLkJxfoLReSGgiF4xlK6Tyv/AI83/wAoP/5wkdJEHCRO/MP+EJJ+h2jc2ertbjFuaIwLN0glpL9XOHIH4Rfl9JbOo9pS0filn4RauqJfZbTArTLgku3WdfdtMngSpB/uAHnFk2Er7ipa9Lk6Wo+AU8AzKTTGIzUxftWxpyQ6pUwDHuGKSlUrTkYVNAVZqYqrmZCDzZg1HjATKeJKQF4MiXrEhKiQTBYUCWeUAVFmZFZcUSAVAFpiysQBUAAmiKhBCIgqGIERDRMw0FgaiBBmgKYImKKJy4LegtnsBKesURLl4dYssl9E0JWr7qQTq0CVaUMpkTDTsrPZD6tiRzhYt7C0tDTJwTieWcMbSQCoskce0eAjMmKdVTU4ULxdkWQEPpju3k5q0EbQgqtmcpN9FqwzpsxX8GRfP3gpfkKCNpG1rfLUJapyZGoSmShuJYkcyIzbLPmITdStSRoC1TjUYHXSIu5JJc8Xf4/LjGuUYrSIxb7DbYvqWy7Su0b76ynwJbyilL2cgYJSOQf0g6cXhyqlM4xlNs0jFICLMkUbh9f5h1SQ2EIKhpYvb2xp9NGdlUQNnUqiQTlugitgzsLj0yUnjrFySG5eFP8ALxohBUlJdQreN0sSCxqDjVi2fiC4tMpwo5KZs9aCb6FJ4pIA5waQAco6yXNMyVevJKkGpS7EGqTrR6xmptWoSXqKJchnds86+LQ5IFEpWdApGkEbngaCklmz4b8tzaGCBQAwVvarchh4Qk0JxY/2JCsUJOrgH6+UVp+wZKqXEjhT0g6LS3vbix50gU7aBGKS2owHEwfIg+NkRYFyx/BnTpbZCYpvB4DOtlrAYzEzQMlpSd+JBPnF6zzgsOK6/CIzQNW+qxeKl4J3Ewp21Fiq5V3enDwLj0hpW0UHIeAglsnXiWVTIDiyaZw1p2KFi8GQXYP2QdO13SPAw/g1oWZZlrSRTDcT6QQIB18jHOFapS7qiKGhBDciI3rLNvJfMY/A+UZODToalYpsse8OYI/WKy5ByY8CDFyYHEVJghDK01JGNIApMXFqLYwEq1EKgKhEQVF02cEUMAmWZQh4sRWaFDlMKEM1AIMNoIlgXJfWzDiZgKZMvcU96avdRPGK654BAFTE+rcdqp9BpGsY0rZLd6RHrVzV9ZMmKmKFAogAAZJQgdlCRoMIKpA0eoJzJaJpRSkIGFKbY1BIuWPYv2gPKxwZyH3UwicywLkkCYhSCNUlk5C5VlK+8cKwHZu0V2eZ1ksscwQ6VbiPiKx3uzOn9nmi5aE9UcwoX5Z/qag/EBFQvwyZ68HFJlMHLM3LGtcwMzmYDNTHpU7opZLQm9KZL+1KUCg6dnD0jEtn7O5gqhSZg0e6rzp/dDlfoUWjjVH68oQfRo1rdsCbLNQJZ+/fS/BVQfzRROyZuLg/hUn1JeMHSNEVeqeuHpBesAAAepY8dT9ZwVGzlgVQphuJrq/xiBkG8BdIzJIIz/XKIbNoqiapoD1D4B1MAT3X9WizZZjp7JvHEZMUlwHJZiwD5b8Yr/YKlQOdBvfGuf6xFchYFCTmauQ43Uf1gUq6KaLU2SUqK0Ag1GbAF1ENgz1ZmfiXgm0D25V4jEjs1NHyb5w4WogIcBQJzYmjgFz3n00zzKsXkg5vUpLcQRjhhxihFmUpKkhSUqFcCgEu/jveITbXLJAUUgnD2TqMAC/6GApQQlRStyciw0YedTk2+g5qZjOC5wYkFwXZlaAM3xivAi3NsQIdKgQ9HT8aRXnWE5tuxq5w+UKx2ZanWlExKiKgIUXbMAZ4s3J40pFgtBNZS7uL3W1d7zNjoeOi0Bz4QUm6tJS79pHF8hUUwNYlM2ICaT0kh6LdOIZ3jppnR+ct+yA+SiDl91/oCMy3bHlS/wCdPlpVQEJ7ZYFwLrgjTCN+OSTMZ0ygjYkwEMEL/DMBOeDkClaHWCFCk4hSON6W53i6pB4iL1i2dLnKCZcta6Nemr6tLEv3QyjXnHTyOh8qXKEy1TESQ3aZSUpGg6xbk842cpPpfcwuPlnmm0LMuasBMpSwl8F3ndsGlp4F8YuosnVoN9JSskMDiGxpuwI1g/S/pVZJaeosCnmFbLmqvMEjFKVUAfBwDTMFiI2LbUsShLXIWhP/ANJC01qSEukjXOMuTKL92XGmiso0isuNEWmykEJnAKOAmuhQ3doJB8TCl7HUsE5ZKAvJO69h4PHM2/KNTIUIGoRetViKCA6STkHfixApvEVLr8t0HfQEAIGokYRaRZVEOEqI3AmATUVrj5wW0FWC6/cIUQUkwovNioPZpeZxOHDKLaQG45xGWh2HAcHg/wBjJoK6xvJN7M46B6NFuzyQA5auodhmwzMWbLs90gqJCR7IxV8BxPKCWi0hLBCUhQ9oDB2apxZqE6k6QsKVsrLwCtEtKQwQLxFASSr8SjgkaAB/U0zJOONWerNQqbgB574tSSkdpfazuu146qOJ9d8DtW0FTMaAUCQGAGgAwEYZvK0VjoFKK0EKQVIVmUKKS/eOGJwDRoWfppb5Z7M4LGkyWF44VF1WG84RVlIBqeeWJc13kpEDmSy41GbUfPlRo6G9WjOvZ0Er9qdoA/iWaVMGdyYpL/0qT8YSv2i2RY/iWOeh69gAiufZLeIjl58sBtOOR7o544fKC5TB2Dc3c6U4Rm5ey1BGzP6aWR+wJ6PxpAPiILZ+nssYTk8y/rFXYFhSuYXBLAkAPwfXvKGfsnWOol7FlBqOz53sLysCV5JSGYCvjm4RY3oxZnTxBHflnkT6CKs/p+lOCZav6SPVo6g7Ds5BCpMsgJqoy0EuFAEkkE4IVipOJpWKM/o7ZQAfs0kuHrKS1RKrQJp29wriqD4oMWRkSP2kSnF5MsHW6Tu4xoDp5Zm/0juEs18osJ6J2NQvfZpQF16ywz9YRuOAzanuipZfQyyOFIs8qjgi4kguSEkgjc2WOWCZfBHw3/BS5F6X8kbF06lq9hKd5Sw8hFsdOpQxmSRzUP8AbGF0g6NS5KSuXLkXLxqUISU3nCUYVAACgwcud13JTJSkOqWlP4SnhkOfLdFfEl5Yv8jsJ3T6Uzi0SOAU58IyLX+0lQfq0le8JLeLRiS5pT2ylQCapdQetAXBpWuBBAOAqIyJAWXICtElalhKTWuVC4xxyo4tQiiaLS+mtonOAFEZgcsSSMiPGAG0z1N/CQHwJWo5tQJoS9GfENFtUpPcCUhGTXWIF0BJSlk4k944umlIZIcVqKtV1C7RsHNKYEswUiqVRvGNdC0Rkdck/wDqDLcf6Y6r+4hRJHughT0bEivt63izSwskzJ6g0laypS00ZU51KUQ2QDC8QWDGL8+0IlS1TphKUpp95WiBV1E4MqgFWAjzza22FWiaqYuhLMnJIHdSNw1zqTUx1OWK+pjGKk/oZ6jGlsrbipRAPaTo+HA/CKJERBjlaT7Og7+yWtE9DhlDMKALbiDhAhs6WkkpTcJxu0B4jDyji7JbVyVhSTx0O4x2eztqonppRWadN/CMJRceh6ZGftCaiWpC/wCLKOD95G8HFJ3iLMrotfldbKM27mOtU6dyi7A8btGZ4ZUuAGWpJvS1zJSvelqunhw3YRkqT9FPoqWzYcwMesmpIwJY+behgKrXbEButTNGkxNfN/WLMhNtvm7a0F//AHQUgnewUkcSw3iJ7UtVrs7fa7EkpVhMl91Q1C5ZKTFXbq0zPXozf33NzsqCdQqnkqFDHpDY80TgdL6aeIhRdP0Fr2bKcX4Rt2FLJBJzoBiTkSYwurIocR5irGNuSbqWOQjsqjFOx7TOOGKjz/y8U0qfJ3wzeCy5rKJ9rHg2HhSNawWc3SsF5hqVn2B937xxfLLWMJLKWPo0i6VhdmdGQe3PPdYqlhTFIOamqDuoaRl2izC+opTdSSSlLksMhrHW7KsYRIYd6Y6lH+0eV4/1CMDaExKVMKnQfGHzRUYJJChJuTsqIs4FVFhA1Mrug5M4xw8HOcSuFRdR4DIb/mYOPn8wM+JjlhNxNmrKtgQm8U+9gd4ck7vdA3Z4G2jYqVMntBksGCe1iQl9SWcfIkapdCUs4303PkS+UWLLaCTjUVIzGY33jVtHO6LaT2iU2gmxbGmXNdJvdnvbkkHB2Z7ocH2W1jo7uCW3bg4CA/eGSi4jMs02oPPIYOfAU8OAi4VBmZ6tVLM3CrtfUfxClYI9bFLsJaAopBFXCs8bwUrsrct/MAZxELNY2qSQxdtKhi1KkSzpTMwaVaLtamoO9iRR/wDxp5w6CE9ktSnKocbiDMNMhhEsQGVJUFXSQ11jkSUgqNHZgpSTkQfdxJpSiCE3QQaAilQAhmZwHUfBmwSQzJwJc1ZlZGoU54doti3Zpdh5doTg5YUwNUsqoDe4ZhwzAbFJIugasIsuwUL0taWYpvVAATr7KT+YM79rlNt7BMqYooSDJUUsbjtf7NwkEYCgPnR465ExiQWfGmR9sM9R2XbRBxvOqSJYYpKXSp0sXJZWINasScKl1tUpjdb0SpYnntqsIF5C0hCgHPYD92+7lWBIbeOMPZ5V0AAC6k9ly9BRjgCWIKu87OzEx2G1tjibdKSygCxzOaahjRV5m1U33eaTY1hJvJLPdL5NnvDVfIjLN1RakmgF9sRTMHvJvC6WfAUyFQwZYAgK5qEJM2Z2UJxJBc17IzJOgfhlA7SsSwSXJqbtM+8Bo7f5NI43ae0ZkxfaJADhKWYAGhoc6VPoI0jrsTV9C2/txVpW5cITSWj3RqfvFg/IDU5F14vTZQc3L112TeDEjJ2LPwpFcS2d4b3sEq0DQYIFQlIgZMLoodRh5E9SFBSSxBgYETuQuxHXbJ2+mYyV9lXkf0jXXLjzy82EaFi6RTEUJvJGuPjHPPi9FKR1i5OkWdnbamSQUMJkpXelLqk7x7p3iMax9IkLxN06GNNgsUxjBw8MstqsdiX2haFygfYUgKKdRez/AEaFGWuTWohROL/2YWaCpAUkKSeziPu6jhFpCnI8x+EFXhSM+yzzLVSqScPrAxsy7KFi9LNMxpxHs8cI9eFNKUfscMnX7WZ8mW54mOmVPCZCkAMOzVqklyT5UjHk2W4r05xbmOtKszQ+EYQTgn9TZtM2NnTr6Qk0DABjgQGrr8dzVzdp2C4cPl8tDFOx2koV8o2rbNExIV7w/uFPRt+MU5fJCvROOMrOdJ+vjX1MTRMccfP4q8hDWiWyiBr9c/E8IrpUQ78/m/8AuJO6POenR1LZYEyvz8gfgkHjA5gc5gjNNFDMnGmVVmEsn9cXbyLcSkYUixZLK4dTXcmy35JA5Z4xfHGUnSFKl2QlTZiACodYksXTUjBizOz1oTWNCzbSSXL8Q7Yls8ydecFtOzphQCEqCVDE44Ng7vGrZ+jEpSCFpClhRAWCbyXAcOD7z00Mdr4PRzvkRnotxSeLsQQ7bnxZyxOdSzQT94vinBgQO7oDwZkPpvVFiZ0OIJCJxGYCg7ZAuGy+MCT0ZtCe6qUcqhQIxyYhoyfDIanEIu0BVSTvyehFeLHd/M90QNc8ZmrUNA4BodQQctwHsEFDoxaDjMlgPUC9Th4DwGgYll6LZKmqY+6lPi9d3hE/FLyPOIAWgEMo0yOYZgCCMCwGJwCQcASJG0MkuuuCReApRruFGGDNuDDVVsCWhu8oly6i+Iq53mnOMzaWyZpujthBPbSFsC4cqHdwZgCc83IjRcddsWVgrXte7SbMlyx7Tm/MribqHUTQCrcgBHOW3pNRpSGz6xbKVyR3UYvgTvge2ujcySQogFBDdmtKM+hLnGMpMpx/mByrotQTJKnFRJWolRJJJLuXqSYq23ZipxBBBYM2Z5/LODhMX9mLCRiz6V+BHlERls1rRzS7MpJJWCQ4SzvgAW1/wRFBCCFDi4ppXCOmtmzCQ2VTRNVVJJxZ6uw0jMmyLlKOQM9S4+EdVGZjKRlA1yY1TIAIZyfdzyJfc0AmShkCBViaHLd6b4mgM65EngxEQuQugArEDaDmXECmJBogDFyxbZmS2Y00MVSmArhNX2SdhL6ZIYXk1zpCjjbsKFggtnpCAS9H/wAYRZsNrKFOCQ2YxG47t8UgpS29hOSQzltTga77o1VhF+VZytlJovyUNzgO+meWLQfpp06J542rOnsNtRNDLZKiMRUHfd/SDTtmLT2kAKH3T8D8H4RytnlAq7PZI7ya3Xz3pP1SOksdrmoALFY49scDgoR7D4045Hk/I4SpP7mdbGJoCDmC/wAYJs21sbqsDT5/XjGyu2Sp4rU8krHI0MY9qsBD3ClW49hf5TjHDL9PTyizsh+pvUkB2hIKFPlg/jpjyYamMm17SQjvKAI0NeTV8GG+LW1LUubLMoqKCzVDEtg5xIjk7ZsaYliEvRlFNefzjknwK7OuHImi1bduzCgmWkJSKOWJc/c7qede0KnL0nofZkTZMuYe2VJBrWoAcnJ3Bx0pHkClKCVIcpSpipLkBV2qSU5kElo9h/Zmm7ZVS7yVdWtryVBaFBQCwUkM1C10gEEVAeOjhgo3RPNJ0dR1AGW8lswwB+WjxCZJYgAdmpJc4sCHrge0/KLUyW49fCAImgCjFXd7LZMnM5Bs8o1OZDomXheSMcH4+nyiKJtWyOHKpB8/CIiUxTUMxwB8OFMzTfjEyTgWL0fTTyjNsqhTUODiHzGMPLoNR6QlEANplDsx4Y884QyraJXad9G0b69INLWDygs0UJ18H+vWBdWCKccePzgoLBGyBQUKEHFxwLbxHKbf6MpAdCaszAAZZ64P/mOylA0cc92UYvSGSsoKkHtAuKULM4PJ2I1OpiJJUa8bdnnf2AYb9K833RWNmKcqDdGysEqqkJIowL4fDeKQOfKBNRrju38XjmaOtMzZkylBRqajy8YqzUO9S2DuS25sGxx1i5MlBJ4erRnLnlJzq1H3RpxzrTE0AXZrxdnZvmBWnHHDfGaUgKqC2DPXEU+sI1LQsJS4NKjE1rSmgA8SdIpkhhUEnM1LPVW4ltfWOggozpYxbHN9frziuoaRctc28S2GgiisRDAV/IiEqVpDpLwiWgQA1ogXURYhLRDoVFTqjDwe6dYUKhUd0l3+TlxlopQbDup5QexzbqmyL1xqKGrOtvaVhgIwrT0ikoftXyAzJz3PglHCpbTHEtnSqaoMlkDMiqi2A0CRoBlnHHCMrtFyqqPQUz76rzG8M0VmAYghOE5DVu98CoJGG7szaCSkFRABwmILy1He/dV91QBjieitvFol3f8AUl4gd4B6LAzS+IFQcMWVenz1S13wq4tQqoVRNTh2wxChiLzGveDu30MeSkr6f59zxeXgU20u1+fY6jbeySReGOZS/i2I845m0bVnSmvdtOR+caVj2wbvZWEEYpqZfFg6pY3pvI4RW2jahjNRcCvaBBQrgtPZPkd0OaTVkcTlB4yVlRO30K7w8R8YsyrRLV3VlPGojEn2Fu0g3hn84CuzZppHDKLPRioy6OjVYgrEIXGpsDaBsilqRLfrC63qSdb2P0+NY4uxWlSF9oqUnR2847bZUuROZKbSqWs4JWxD6A4HgDEKD7iElXZ09k6bSl0UlSD9axdVtCTMHeDUZxoxwwxA8I52d0XtAwVLmDmH9RFc2Cahr0g/0l/QvEty8oSSOwlWkEsFAvoRBABpn5tHDqtgGIWniD8YLJ2o2Ew+JjPIqjtH1GHid31pEysO2f19c45VO3V++DnWCJ6RLzu64Q80GJ1ASwI5QyUsfX5Rz3/UpZro5HGDDpUKvLOlDFZIWLNlKKfRw0jP2vNAlkkCuF7A7i+PrQxT/wCqEk1QrfgfKK+1ukSFy7qQve9MKtQ1+t8FopLZzE9ImFwwUXNO6SWJbduh1S2TlvGPNtN8VLOrq1UJZ3wOPBotTtooJdLjLuk0c0wjA6rRUXJB5/Fowtq2dSe0+GDeZ4MY21WgDAFuFQ5fP68Iy7eRMCXLFNOIyc+PlpEpBkjnQs0etc/jE5qKY4Fmf64Rdm7PKlXr1dWLwydm0rU6nGNkxZIyyIApFY35ezBv+uUI7NR7sFolzRzKy0PKQo+yTyjo1WdI0ERvpGfk8CM/k9GVL2evRuMXJWxveV5RYXbBrEU2oZV+t8WLORIbHRv8YUS+1r0Hj8oUPEWUjiSqHJiITDmMjUtbO2guRMTMlm6pJoddQRmCKER61sjaEjaUklF1M4VmyiSxLNfBFQchMTXAKCqCPGhFiwW6ZJmJmS1FC01SoZbt41Bxjfi5sNPo5+bh+Ta015O+tuyZksnq3UE9pSD/ADEDNQu95P30U1bCA2Tayg7KIfvYMr8Q7quYi7szpTKtwSmYRItQLpU92XMVkUqxlr58zAtoSyFlM+WQsYrSAFHepNEr4i6fxR0vW4vRhGTf7eRb/PuVVy37SeydZZYfkPZ8CIim1qHeZX9qvymh5RJCTW6oKAxbEcQWI5iJCe9CHGjPGcmzdR9DiahRxuq0Ii1Y5xl6gY3kkuCKuGIiuJCDqnhUeBpEk2E+woHm36iIya2VZ3Ow+l0sKL3heYslLJckAgjtFw5VecPgwpHY/aEnMeIjxgpUMUkbwH9HjRsO3FoDBTjFqHj6CKyjLshw8o9TUkGlK5Y7/SK69mSlu8tJ17I/zHL2PpulgFukjFQZ3y5Rt2TpJLmEXVpqah+0dwTTxiHD0G12EmdGpCsEEfhUR8YqHojL9mZM3VB+EaFo21LSCyg+J0Y0FcojYtsy5gICkFQxCFPnjgDrlEOA7MtXQ1R7s880D9RAz0PnjCcjmkj4xtSNqpId+y5IUGLMSC7EsRQ84LM2sjtXiGApXGjksztTH9DCwCzmj0WtPvSjzV+kVLV0ftaA5TLI3KPo0dTL2zLElM1S2S1SoEMRUinNiMWo8cd0t6VzL6OpUbjHuVwapBD0BLghsccmuMabszbRLnJxQPE/EQHrZo/0x+YRZ2vtibdS90qUm8ShVLruHCVFizAtruDVpq78tKwsF3oHBTXD/EZzWJvCORXmWlWaW4ERUtFvIGf5hFW2z0A1Jpocau0ZFotjrNaDujIDIARK2rG4JOjVVtUfSoidtHdGQJjw5hhgjSVtdZ9rwiuq3rOJMBSmJCXDDFEiSczAlCLKJGpgiJSYoTaRXkSHMXpdmhhOCfnSJ/vJKd53CGkYuTYZNnMPAP3n9zxIhodMm2cXCaGBh4yOgUOBDCHJgAcR0ey+mS0pEqeOulCiXP8AER+Fem4+Uc3DxUJuPRMoRmqZ38tMqcL0pd5v6ZiOOY5UiCkLGix97sn8wp4iOHkWhSFBSSxGYjpNn9JL1Fs+/A8D+rxspp9a/oywlHrZ0OztqolqHWJYYMsU5LFPOOwsUix2hrxSlxTBLncr5xw0u0pI0GbVTzy8WiaLEnFDpfOWq6/FPdMUuRpVJEPf0O/n9BE4y5yw+AICh44xm2nobOHuLHh6xhWHa1rksJc4KA9lboPxT5Rt2b9oM1H8+QttUi8PFL+gibgxrIzbR0empd5Sv6S48IoqsKhksZ1SY7ax9PrLMp1l06H9MfKNeVtGQuoWg8SB6wUVk12eUrWpPdW2OBIxoYSNozkVSuutH4PQtuwj062bJs8wVCHOhFYpq6GWe6aO+uGG6E7HkjzWZtCb2mLBVVAP2j7xcmv6xZkdIpqQy3UKN2li4QzFLGhoI62d+zdCgGmEE1fLgwilaf2fFCSQoqrSrZthnBbHaMObty9JUk1qlnTdIauCTdZ3yep1MZ/2wgqKCQqZ3ksGL5NUNnHQbR6JzZaQAkkk1IBIAyjAm2VSTUXSMlECB2NUUZ9oWQO6W8oqGcvByBo9I0plimXb1xLHN4qKs0xieroMTGbNUUFJd3MOmWOPEwQzT7npDG0keyRyiQ2OE8BCKd/lEDPVpAzOJhoewpIGp4Q3XfdVzLekQA1MESgcYYqH+0NglI41hjPUfa8ISmGLD68YcF8AT5DzhonRG7ziaQcSQBvpEuqJ3cKnxMQmzZcupLq/Mr5QyG14DJNKBZ3hJb1hRmr6RKeiQ28l4UGSFsyWiQEKE8ZGg7QoYGHeAY8KGh3hDHhPDQngGX7HtZSCKkjjURv2Ta6VacR2TzI+IMcjEkzCKgtFqbRDgmd9Jtr4L5LH+5P/ABi5KtigO4ptUEKHgHbmBHCWfaxHe8R+ka1m2o+B/WDTM3CjpzPlTKK6te5aQ/1yhfuiT7IWj/tzCPJ28oykbVJortfiAV6gweXaJZ9m7+Bak+RceUTS8E7RbVs5Q7tomD8aEq82HrBJf2tAZE+WQcu2n0JEVkzFezNVwUkK8wR6QU2mZrLV+ZJ8w3nDuXhjth07U2gjBRLe7NH+5D+JiZ6UW0BlS1ngUH0IioLWvOU/4VoPoYl9tIqZc0f0qMPOYf8AC3aenFpIDompOf8ACBfwJjCtu2DMU60qJ/7ak/AxoK2kwchY4oP6QFW1k+95RXyTDrwUFbcNy7dzxurctyaAK2sspKWoSD/LU9N8ap2wjUeBhfv9AzT4RDlJlKVeDngtb0vcpZ/WFOlzFl1JmE63APjG+vpAk5p5J+UAXtkHU/0n9Im5DzfoxRYl+4rmoCJiwr0SOZMXplvfI+DRXXbDp5w1Ys5A/sJ94DgkQlWJOZUriYhMtR1aK022aViqCpMtMhOQEV5u0kjCvkPGM+bOJx+UDMUPD2HnbQWr7o3frjFVUPEYTKqgZVChEQ8IAbwhDQ8SIkDChhDiAodoe7ERDvAMeFDPCEADwoUKAYhCCoUM0IRbkbSWnfxi/K2wk4giMWGeGTSOplW8HBUWE2w5HzjkQqDS551MAYHVi3K0iSdoRzSbasZ+UERtNe6HQsDpP3idT4xBe0TqfExhHaihl9eERO1FaCGHxm39siJtEYa9pr0EDVtBZz8oAwN02mK862gYloyVzioYl+MZ01BBgYONG1M2oDhATayTGSJkGRNgsaovKU8MYAmY9Xgl54osZUQVE3iJEAEDETEoZoVEg4eJNCgokAIeGhRACiQhQoBokc4UKFAMRhGFChAPCMPChlDQoUKAQxhjChQCJCHh4UCGg2UMmFChlhFwwzhQopgRiBhQonwIdETtIpChQ/APozc4dMKFCMA0swd8YUKGjRDpgmUKFFlATDfXlDQolkihQoUUS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076" name="Picture 4" descr="http://farm6.static.flickr.com/5013/5480071991_5b04555d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8640"/>
            <a:ext cx="2170212" cy="1627659"/>
          </a:xfrm>
          <a:prstGeom prst="rect">
            <a:avLst/>
          </a:prstGeom>
          <a:noFill/>
        </p:spPr>
      </p:pic>
      <p:pic>
        <p:nvPicPr>
          <p:cNvPr id="3078" name="Picture 6" descr="https://encrypted-tbn2.google.com/images?q=tbn:ANd9GcTsHhsPKUtE_RQ-OXZdB9mxBUuOStl1RbiHmwQ5nZvwTYr8vMT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1873844" cy="1800200"/>
          </a:xfrm>
          <a:prstGeom prst="rect">
            <a:avLst/>
          </a:prstGeom>
          <a:noFill/>
        </p:spPr>
      </p:pic>
      <p:pic>
        <p:nvPicPr>
          <p:cNvPr id="3080" name="Picture 8" descr="https://encrypted-tbn3.google.com/images?q=tbn:ANd9GcRFnRNQFYC1rIj8cUAZjGk_ktn-qzcaLGrEM8v5chOiOZSOvBD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348880"/>
            <a:ext cx="2619375" cy="1743076"/>
          </a:xfrm>
          <a:prstGeom prst="rect">
            <a:avLst/>
          </a:prstGeom>
          <a:noFill/>
        </p:spPr>
      </p:pic>
      <p:sp>
        <p:nvSpPr>
          <p:cNvPr id="3082" name="AutoShape 10" descr="data:image/jpeg;base64,/9j/4AAQSkZJRgABAQAAAQABAAD/2wCEAAkGBhMSERUTExMWFRUWGBgXGBgYFxoYGBoaFxcaGRgdFxgXGyYeHB0jGhcYHy8gJCcpLCwsGB4xNTAqNSYrLCkBCQoKDgwOGg8PGiwkHyQsLCwsLCwsLCwsLCwsLCwsLCwsLCwsLCwsLCwsLCwsLCwsLCwsLCksLCwsLCwsLCwsLP/AABEIAMIBAwMBIgACEQEDEQH/xAAcAAABBQEBAQAAAAAAAAAAAAADAAIEBQYBBwj/xAA8EAABAgQEBAQFAwMDBAMBAAABAhEAAyExBBJBUQUiYXEGE4GRMqGxwfBC0eFSYvEHFCMzQ3KCkrLCFf/EABkBAAMBAQEAAAAAAAAAAAAAAAECAwQABf/EACYRAAICAgIBBAMBAQEAAAAAAAABAhEDMRIhQQQiUWETMnGR8BT/2gAMAwEAAhEDEQA/ALhKYPLTA0CJCRGBmkcBHYUdgBFCwyMxzaC0Cmq0sLk7CKjj/jCVhkAJUlSiOVCaq7q0SL3voDCSt9IZLyy94hxREoVJJL2qzXc2A6mMHxr/AFGZ0yg/YhurqDgjt8oyfGfEc/EUWvkuECifUanvFMYvD063IWWT4J+P45OnE51ljcCg9d/WIBUd4Qh8skcwbb8940pJKkRbb2MHdvf7RxSupgpCfVvQfPaEnCqLMHe2jwbOqwBV1Mcc9YkzMGUKSJgYGtGJhyJKbpVrT+r10EC0HiyI53McJO8TMRKY1DiAqlC4ekGznGgOY7mOuesOyUeEVEiun5WOFobmMczdTDSqOgwQDwTq8ILO594aTHXjjjuY7ws53PvHMphCCEm4Xi8xH6n6Gr93v6vE7E4tGJCQtRSoGrWI6D9j6RSR2EcFtdDqbqn2jQ8fKlIlyZYZJatWpYff0gPEymVhxKKiHYUqaXiHguLrRQnMnY39DExGFl4iYmYV2uksz6DRv4vCpuP7DcVL9P8ABq/+LCmptR7uTDsa6cEATU5fq8NxCTPnCWxySy6+p0EB8U40FSZSbJv3hyWimSote0Wsp2Bcv3iqloo2/wB4vZUthXT7QwqPauHTfMky1/1ISr3SDCjvhuS2EkAj/tI/+ohR5L2a1ojoEGECTDwYuIPEcVNALOH2ufQXP53iBxLi6ZRCQMy1aD9IZypT0AAcuYwni3xj5pVJkKPlH41azD0eoR81a0ZI6MXJ0hukrZbeJP8AUISwZWEPP+qbRTHaWQGJDDmsD8L/ABR58tZUSVEkmpJLknck3MDeEY1Rio6JN2OWLXtWOSkA5nUEsHF+Y7COIJjq5dHtp3hgDUEPmPNWoc77/l4lYqahcwqTLTLTTkCirTcl+sRELGz/AEg0hExanQHN+UUgMKHYbBlRDhx7Q8qQhTAOfdjtGjRwyawOVKGHN+pXqLCDYLhcpCSyQVO4Jdx20EZX6iJrWB+Cg4fwpWJWlIyyQ1VrdiRU2DknaJc7w5NQopEyWpAPxJBrTYgRo8NKBzAAuBmuAGF6NAiPn7RCXqpX1orH08VtlPh/DApmmKPQFvkHiXh+BIF3I6n+ItUYcAJLuo3SxYEHfV+kHnYolTJSlKScxDEsWajn1bqYi8035KrHFeCmxPhZKuYDK3W7XveI8zwxKchKlHv+0Xrwpta30f0hV6ifyH8UPgy2K8HBnFNrueziK6fwKYmgHyjczJagmh6A3G8GK0lISpQzH9TXCdGev2i0fVzW+yb9PB+DzX/YLBYgesCMoglKh1BFo9RMhQchIZQKahxUNdmeKHiHBErHKhiKGrg069Y0Q9Yn+yohL0tdoxWSrAwxq6xc43g4STykHrp/LxWzcGR8L9jGuM09GWeNxAlUOWkABi+9Gb94bM5TDRDkx0PlrKS4ofy+4gaRD873jjjT8K4z5gUmiZqklKVGrE0cOa09QLPGYxOAWhZC7sVPcEbg6iEj219ovMHj0zUGVMudRR9XH9zhyP1NvE0uGtFW/wAm9kDgWCdWfSWxrqs/CPT4j26xb4fh6pkxEpIqtQQP/a/sHMWXCEIkKC+Qypac4zMQuouD8SllgRp2Ear/AE94OqfOmcRmoCc6iJSRYPcjsOUHvHTyVGyai7o3uH4eyUhIoAAOwoI7FqjBFh/MKMPGRbkjCiGzpzCl9GD3paB4nFJlpKlGgjD+KvFHKZctRzTBzG2VBow6qGv9J/uh+26QVq2RfGHiQLUqRJI8t2Wsf9wg2CrlD1/uNbARl/KLPDRBZKlFwNASewjXFKKpEm7fYApiRKw6ik0oLk+tHtX7QTEICWcaAkBxU/Wje9IjeY4yuWuw+8HYdbFOmN3eOpQVsA5J9hB8FwkrKVLcIVZg6lNfKPlmNB3pGgwmBlu6UBDBmzFRfck2J6AClAInkyRxq2PDHLI/orZXhhebKthlUx1oNiL7RoZKahwOzAfSJicOGcKG5DgMKOz0PpEVID5gHBcpejgGtf2jzsmaWTejfjxRhodMU5f0/wAneEJdD7jXVq1pBkIGpZxp/MNlSGcsaXOld4gWJEjhp8tUzMnlIcPWpakdl4hSQWIAN+pFhDsPhFTCUpDlIcjMA+3eOEjKTlUOYggM1qesBnAsihYM/WFmCKkA9GeOomhnNO/8w5M4biFGFKQrSriv8w4oBFARahNerQ+Us3SSHBFOv1EFmz0EeWVnlZSVBJChYkAnQFw0FKxW6I4QWcWcVvB5kmWQkhyqr0DA6NCkoBCiSAwB2f8ADCloTUKLAOQQHroOgMAI2YCKBTi4NWcitN4EEAu5NvntSHNX/ESF4dIregL7E6FqP0gBK2dh0HlIPrd9a+sVGP4IGKgajRusaVKC4N6ml60enV4FNS5NNdmHtFYZXF2hJRT6MDPw1CkgXBtUdorZ+BILh260j0XE8OQsKUQQQKAa9O8ZriXDmJUAabx6WH1CkYsuAzBPvHWiyxOESpNPiu9m6FzURCRhy+U+hjWpWYnBpjQ4LQ83ofzpAmrBH0ggL/g2LTNUlE4ZkuHTYljUgixIoe7x9A4GbKVKlGS3l5RlYUA2bRmaPmPDTGUmrMY9S/0/8VCV/wAM08pUA5PwqI+nXYjaMeeDXaNEHyX2eyjHJ/BCiAAN/nCif5ZC8EeNeK+KCr1QjT+olwPmPYEx5/MmFSio3JeLnxTjwubkSAAi7BnUal92HL6GKUJjRjVKzpvul4OqXD8jXBeo/OsJMp/zpDMpqdK9nigp2ZiCUtVn1tTpbWLDC8MEsBcwOosUyiP03C5n9peibqFaC4+DoSgeYoJWXZEs15qc6wzFI2PxEbAg3+H4YpbzVutRLkqL1NyTqXhMmSONdjY8csj6G8PdyS6lKoT0GgAoE9BS1onqTlZTMdPSEEtZqBzVq7DUwihmVyl9HcjvtHlzk5Oz04RUVSHOFXPMdhT16w5C2DXSNNN/rA5aXLEfxB5XxVSSA1Tr0fSJjiE/MaJA0F6EauYfLmKJNb3Gp9ocsjK4F320+cOky1FmYE2b+YARCYkJYIAVmfMAXZmZoeAaCoFg4p8oQ6kPCJGren5eFZyD+SCMqamlSQANxUteIs3EKlpolKiToWbq/wCPBUygksrMlwCCOYMdW+14SpimOYDLXKWNOwd/QwUcAlTgzMxfYPav1tE1fNlSEpBSCCXYnZ3iKpCVNQl2A62hiuRWUl0uyVW99oK7OJBTZBygAn3LPXWpeDKk5AA9SK7tYV9N4fLUMoyrBoc+ZJYMC2Vqn0tD88pcjMlQVzMCKFy5INagVYiDTati3WiCtZCmbS/7wU6P8JuxuBHAl6QbEYTISApKmq4tWEHGTT/S994IvhqwjzChQBYORyu1G7hoBkzOAw1H8QQ41RRksmjgWJTYkbwVQHYkzyEkcrUelb6G/wAxFbxOX5gc1J/U1TpXeLeXw9S1ZQ3wvRV2qWclz0G0AmYcJUchzDVrH5/O8FNrtA6MZxLhpQrd9RrFXMl1ppG6x8jOkA6BhYNUmrdTrGTxmBUk0Buwj0MGbl0zLlx+Slmyg9aRHaLJaH0vEKbhmqLfeN6ZgnGhYZIK0glgSAY0ck5JmZJ5TQ7jY/v0JjMARLk8RWCK26Qs4thxyS2e0cH8YkSJYISohLOZgBpSoPZo7HluE4ujIM6MyrE1q1tdmjkZPwMvzgU0xTkk1JJJ94n8LwS1zEsgkP2FBmIJsKD2iARX3ifh5hRKVUoU4KTzOpKkkKFKWIL/ALxolrojEdxniZnTM5ShLOBkDBhZ+wpEMHzNWSKncn9zHcaUlI8txQJIvVg56OYsuD8HUCFkApDE6iocPC8lCNjcXKXFFjwjAk1yjN0HKkaAaRczkhKaKzEdbPdhEeWklJJND0Ac+lmhBiwAbePNnJydnoxioqkOw4IqLtv9YJ5yggAl+bM22hYirsIJiUJSl0qzCwoQ5Zyw26xGkh1D0MT0OqZNRWW7AAKITUZtCXGvfrAppdmNdbMH29IOiWCpnYVqaD1hqUAAj4gohinb+3UkwqYdHUStPz3gc+aliFEj0P2g5mAEgKKk6HKxp7kQPDTFDOFJDGoLg1d+YFL+xjkdZzDzVgMwozFgWFNN6awSXKo5qX23gCpigwy5i36afWCBa7VbY2Ddta3gMJL8kigqLkCo9dHhqJPMEm6rVb5+kNXiS6mSBQMAbdxrHJasyWJKToaEeuu0LQbOTsOHBBII12c6+sKXfKv4TctpSBIWof0m96vE1U0FASQMwAqNRq7it/wRwSPMAlLZCipGilBnPUQ2WEoSFJygOVUAcEHX1q3WCLZ2A0qK/f8AKRxjLLEcqmarO2h2NoexaD/7orIzEAUFAB0emsMXKUkkb17jT94YlQq4LvQvTs0PRi8rEGo0IcNCteQobUNQ3v1vCng0YFzU1pWxDfSLNMoFBmFQSDUBnJ3bSm0Q5kqj2Db1qP4gJM60wSFqSLtfLqwOlab2hYZgnKBXRrjRm1pDkrZOpcv2ejCGS+UhWZq6GohgHZswhKkaFn3pFXjJBbMn2G/Y/aLSa61qIqCfSu5P3juJwrLyyyTQMxBqQNRS7w0W07QrSqjB4jCfEWseYvqfr6RAnWaNHxXhanJCX3/DrGfWHj1sU+SswZIU6KwqILQhSJ07DhyWaIREaU7MjVEmUaQobKNI5BBZb+HuFonzsiyQ4UQ1yw0+vVm1gvFJUzLKGXKJZ8s2fOkkmjvUV9Ii8GnqROzJTmUAoAM7UqaEGgcwPjC8qvjC1qAWpQLsVV5qM7GrRlduRdUokfAYbNMq4DkPsfz6xrcPJyhgaAekUnBsP+o6ufXU/aNNg+U8ySpwb09QTrGT1M7dGv08OMb+RuI+FIAZ6+kMkSyxIo+7tHVAZqkmleh6RIlK0AbUnWMt0jSRUIWPLGZQUHcp7Me37RNw83IFOApRDObh+w2pDsWHUgZqpBGUhiAS4c2IIMcmlKetXaz03rr0gttgHKJOwb7/AHjksJT6VYb/AGhSVOBRukElykvX3v8AKJa6HOyi9SKCHYkJc5XAaxqbV+cAkEkkvQUZ7xMADVaCcRZLJAuD2hTKHUj2giykKyuk9RUb7Q2fOILA0d9WP8wAjszhmbekcCWGnSEMQ/XTb3g60AM5exZjaurdPnBWgA0rJc2e51/OkdMsNr36mjxwm7PSCHGUuXIY6AjZvT1hRgqyUpyKQgkgVUHI2IY9doAZuflmKKilhUtbYx1LZaEEmjB3+YaHyZ8tOZK0BXwqdy4pUCD2DXYCXMNAWLGg+kOEuvc1hMFKSzByQCTYbE9ILImtaxv/AJjmcOxKUhLJo2VgT3zGlom4fDeYgTVrYA5STewamo6XiMpOYEmpvW8Mw+LDktQ/pFn0p3gitAFpIpo9ILNllKEmlQSKOTXWOTJ7lgKCosT7t3g2JEwy0OTkY5LMK1A9dI4JGEyrCjgAtQG1wOsKbKOblBarPfr9/aCS0sUZyySxJFwHq0Dd1FiSp+U0U5fUK3HeCAjcenmeQVJAIASMo0EZDFywg/DUGoP8R6RxThUtPlhCiolKRMI+EKIBDEijhWu0YzimGS6gXBBIymivT6ERswtp8WZ5pONoza1AhmINe0QcQnKYsJsohTAP8/pAMdJUksoNHoxZhmgUu0KFKRSFDkTRcBwUspnLUhSlIQTbkY0q1XH0ekUU2YKBg5LlhYVoPrGl4HxVKZUyWoFlCYRQEUR8IfW8ZnCzU+Yk5MwDAg66VbvGaN8nZd6SNBhZZCB0Ai0wqszFZNqVgGGmhKEsAVB6ku47W9YPIWbgP6R5uR2enFUPCQ6rEOYPJNxV/wAtEfDIIc7Wiw4bg/Mchksw73r/ADaJP4GIiwc6SBpWCS1OSDalPTe+9IUwAqr1aC4p1NUAAMALfl/eO8HHBKzE5S9bas3SBUc9/wA7wPBqpcgg76jtE9SqjKM4FnDPvmq9oLVOjjuHJbKlI5qBw5rtsY5j05SmWfjB5zoN0t0iRgJpQ8xITnSQEOagn9SU6sAb7iGolKUtU1Sk3NLuTWxvWO6R3bBzJUsrJluN3q/y/OkNloJVc8tWdNh0VSHKmDMcsssKkEgE9mgSJiluUywA9iXI6OIV99jVQ6akO6Sw+cW3CZmFCCmcwWXqpwC9sujxQYvHpluFDKQHb4gX2IjmE4iFqvQfOHUWldCyV9WWRllByh0kiti4MMQlaDbmoQW5gehheYFNl+h+/wBoJhJgzErzA1qGu39Jv8jEhgcjD51MGzPUO21XNLmGeYBMBo9L2LHWDpw4zKW9b1FS1nqw+cNSuUZYZJ8wk5jZgCWCXLGjQ1fAGxqZaSiaxy5S6RUuHsC1wk9LR04jOcylVN6a7UgknCZ3yuQNLlqXA9KwIyiFEMfaDdo7yTv9msS0zCnlJodLF6+ncRDw8oFdTldxV6d8sG8haVhCg2YDK9Ac3/lZ6ViPKkgK5i12IDgt6/OOqjrFOTlWRcMLWLEh/wAaC4UJ8wOeXuEk9iaO/wBIYucpkh3v84atL1IytoN+nrHM4TEr0HctUbdYKkKC3D1UlQmHlUz8xSDqSaE7QVWLZ1MlSlMQqzZWJpT1iR5k1SFMSpCaqS1AAAAVBrCntDRoV2d4hhUlSBJzstkhJcEqTQUWxaor7RlvEeEKlKoSQog3UokXqBWpi5ulgTnLhzoKWaxvU0iJx/DqFA5o9AxYhwSBb9P40Xx7slLVGFLh1WYxGmKKqkkm9YnY1GUMQQp6/tEKZbtHpRZhmgaDSFD0kQoqQoYZZZR1t7/eC8GlpVPBUklD1A62rpDfPy5jQ3FesF4XjHJQAA9aDYfh9TEJXxdFY1yVmqwrCY4SFpSTyk3GjtdoOgE5lUDlsop1+HaKzBTDVyxAp1Foskhu8eXPp0eojmFU+Z+38xIw04JbN8NXDX1+sBw4Zx1+UEnywUsCdW7aawj2EkSwkpClLZ6gbN1juJmpUOUZQws+utSdIYE5gkEWAFvy8BxaCAxcNp23gdHIkyZRQeTK96gX7GnvE7DYdc6YHDB2BAAA7RO8P8GUp1KHKQ1RVh9jGmw2CSlqANbp22hZSroXkrK/DcAlIemYkvzF+3SAYrhgUQkBq+kXKgHhwl1iOwqbRlsaJgUSUp5gAQBSmvQuIqU0NQ1a/hjeT8IlYqPUX+UVOO8MJXULKT2BEPy+RlNGbxeDAuEqGhDKJq9w7EdYjY7hYBJBBUwIKS4Lh2/zWJmN8P4iVzBYIepr9IGEte+p6xRS8oaiFJn0bNzbdDEzCTC7KAIb1+ogOLwqS6yrLlTQBNy/8wHzKHXT3jmk+waLvCYcFCtFBlWNQaaUCXapisXLPNlrld20Yi/uIuPDnFfLmoKiyQCglVeRSSWIGmYX0eIALGeQMnmsV+qklwOuVPudIokmhLd0c4YFZnYkJLqa4T+qxBZntFh4lny/PSZTcqUhSgPiVc/UD/1iow5UkkA1IY1Zn/xBpMvMnKA5Bs1SD1fRhTqYVP2tBa91k7Dzpa0TFTsylkBKD8SUi1dXAZm2iJhyFFhQvyglwxPwgnVz6uYlYpCZQMpSCJlMwJ+F2LjqoXGgbejeBzxKmpmqAKUn2fVtxeC/CYPDaI+IWAsZMwKHDk65iQw0ppCWDlO9zHeGIM2aApSc5dRdxmq57lzGh8PSZX/JMmICmJBY/DR7Heoesco8pUjnNRVmcchA0zEMNCNyIMJ5KgGKmBBqzjRyKs28WPFJA88olV8pOpB5RzOOgBB94rQubKmIIUpC1VTmoGKiC72B16GOaroF32CnYdcshdUuSlgXZixzNbVt2iPxadmOZHKATQnN2ZwAzdNBFjj8RMWVIUxJV5jobKxS5oO+tukV8yaCEpNEqACiwJcbE1F/nWkPp0D7ZjuLy0M6VEkmo/iKqeghJehiw4wxWrIOUEsdwTSIs8EoJNdPWPUh0kYJ+QKZpYRyFLNIUVIgCnm94JgUgL71H8/mkSeJYPKs6BXMOxNvQuIDgUf8yGuSw7n+YjyuNlKqS/poZaCNvTt9Ys5KWSCXsXf5fKK1CCFc14mrWVML0+keZPs9NaDuVOxZmIoXJf8AgQWVOzuk8p+motuPrD5cq5BAZgBqX2ibw3hS5+US0MAOZZs5L1OuzCJ2AhqQc5Y5q3D1PSNTwLw0r/qT7muU/wD6/aLTg/h5Egf1KuSfsNPrFrCtiOXhDEpagFIcY60IQgpFmymrDkGCzFgQCYSYXoY4mVzldXZm0ghEDyHeG4lQCS5YMdW03jqOKjjfE0JSUhQJ1Aq3rb0rGaQkEku22z/msDVxGUkKS5JcMdBuDuYjHjKrJSkgatXv1hljZoXRbzMQyjnLlXM1L6BW3btFZxLDFCiQrMHajtSxr03rAPKUoOkEnXptE+TPYBKyEipUSLktc1e3b3ii6A2QsLjjRspa4IemusPxM4KYoBYKqT0GwpCRhkeZnQrlBtcdesTloKnU4fUbjp+aGD0mAJi5kpSEFGYKZi7N8tYkcKxCnEwKAMvKxYMHLBwzM7CICJ2VDjKXPwmvqxHpBuHY3yxMGUKzoKRm06trCrYPAIzFKUtai6lFSiXoSr8pHSoJl8rOXSpwCGpQbEXc9IQmozgqBSij5Q7D11pvEriM9CmTJLhSUZwEhLqS4TYO4Sz7kmGXdyZ30RGctUM6ksHuLjVmv6xqODzgZBTLw4zqAbKCQQUKLFzWoBYmuxaM8jCJBSMygsfGkgJpqAomhbf5ReTcdkWUlPLlSAkkgApJYEBnDFq9YfH07Jz76K3DrTmSSWS/xEcygCHSBYXud4fxrjq1YiYpMwhjlSUlgAksGA0hIBm52OVKQv8AQ4FMwZyAkuln+sUqCDVTB7MNdB0HWBbSpBpN2cmhXck1PWJWLxAEspR8Lywp6gFYVnqz0KR/8Ytp+PPlghKUryFC2QkkgApGVVWpmchi3uM74pxZlycoBOYAF0pDGpYU0dwq/NFIRXJCylaMTNVz73v7wzGUAHrHFEg/moeBklSmFTYR6aRikx0uWWhRuOHeB55lJIQ4Iod+ttYUT/8ARE78X2Z6fhvNlFYHMlRzD0Acd6v2EV2Hw+YpYVCh0eupNB3i+4fhpqpyhLlrUlQyqA60cG3+IveG/wCm0wrKpi0oSdBUk77DtEnJQKL3bM55oKjoQ4PvW3tF1wbw3OxBcJKQBRRDD53jZcL8IYeQXTLzG+ZVS/TQReyqUjHJrwX5uig4V4KRLrNUZhd2Zk+2saWXKCQAAABoI48Bn8QQj4lCEoVtskEQooMb4wlosH7xnOJ/6hM7KA7fjwVjlLR1noC1gCpAiFO4vKSHMxI+ceTcR8bTCWc136xQ4jj85TsWAii9LOQOcUewYrxfIS7En5fWKrEeP0AUKUsLqN+gjyGfjJhupXaB+SpTMC/vFo+iitsR570j0XiH+qOiF+yYzvEPGs2c45iCblXtEJPhtZqQEszg0LGrsfSLLBYKTKUAqorXrpfSH44oaVsaP5JfQLC4WZNl5ysAuQEtWmpOkWuC4NNBGbIkhINSQ71BN7+kFKklikAdvy8TJS8qgVVCuj0GrCsZZ5W+kjSo1th8BjpsguheV6FrEbEG9d45iR5oqVa70Ki7OfrD/wDcoypyoUVAOQTykPsACBo73iJPxoU4SFJBqxU+kStj+QkmUJQBIBSSzPUNuNH3iVhFgqcChs5YUL13EV0rHtQ1BibipaDLSqUSD+qrhxq2naFa77CwvEZpVMKiQqzkD09usAAKVhZSSmoFdWIemzw/y1lIOVTM+ZjVnc/m0dmz5ASWUpUxm+HlbXVwesG+7F8B5sgkKSkGxKwDSmh0JDxGwYVLZVCDp20oXERsLMyOoubpUiopu47WixkcOzI8wFCXPKCQTStlUI0fpBrwdfyNlLTldlZ1O9aEGxOu/d/ckyXkBCgSRtoVA5R6CASUrnTDUZlG/wAI37CJeOmhMxCEApCeZlv8Rqoki9r7ARyBYpuJAkBKeXMecFyQCBU5k0B0q9TvAcRLVLSEFQYkKYNb9JJNauSAbON4sf8A+eJuQSUNLSyVKILzJjFRzs5GzGw9ojYtPmzyVpK8oY5dQlxQtVqWAsWAijXwImNw3C0qmhYmApUJhIQ5LIdwzEpzAHmNooPG2LM3ELmEpAKnAJBoAGsGO3VjGpmY/wAlAMopmJl5yklgUKJDtbMdMpoxsdPN+O8S82YpaviJ0DD2Ft404YkZy8kKap6tQP6vGi8C+G1TpnmqZMtDqKlfCEgVP294peFYNc9WWpSGcjaw949Gl8MTOMvByFvKSkKxBS4ToyXuSWI94vklXtM8VfuGS5GNnjzZZIQokp5inlBIDB6AgOOkKN3LlhIAAAADAdBHYzjc2Q5UtKQwAA6QUKiKvEpTUmKzG+I0ptTrGan4KF5MmgByYrcXx5CLVMY3iPjIZgnNVVoyfHeKzyvKeUEUO526GLwwt7Fc0jecV8aAUzegjLYvxOpZIzZe8YzzVOxJeJYW5Dh9+saVhURedkqbj1rZ1GtTA1S7Vc7H7wNKNXiXhsIVUh21EKTZXYkOXd4eZClfCKERcy+FpBoPSJyJKUgMN6RGXqEtFlgvZTyuDo5Sb0eLsYKVyhAY6k/aBlAbW/pEjJyvR/n7ekZp5JSLxhGIsoqCXsBeBnCoN0v6QaSCo0TV2AAudok+UoAukWG25FGNaiI20N0MlYV6S0qIZyGqNNIdLADFJIIFIIrFKS+RWVKgAQLdnNYkrw8tMsErJUf05aaevrCu9nfTB4bHst1VATlFBSlHbTV4FismY0oWPyrtq8OTKOXMRyiji/qP3jswAy8majuzas172jv6EHhOHImkIBcqIAq1TaptDMTw1UshKFEKD5gqwY9vrEeVg1JLvGkmcNWuX5qphK8pJGWvLQOQbkAn5XMPfw7A3WyoTi50tQTlOYVoL2Y/P5wzDOmZnbmSbFmftE7C4xKgyk5zccxBI2pAcf8AGQEFDUyl3Hd9YF9HfQpMgrKzmDgFVXc1q3W8EwslBmBOYpSSAVEORuWH7xHcS+ZyF6sDQdS/cNEgDJ5cwklK3IITqDUVveFo5kvz1Yec0qoJUlIUxLOUsoWc/tDsQlQSZ0ys1K3yn4Sn0sxpDJ8hBUmaAtcskBehBJFHdi4sf2eI3F1jO0pJypqynch67toNooIXGC8RpQUrQAg5gpSarDhKg4SmtjX0s0VyuKgTpi5SlJCh+lRSp1B1JBFVMp/aOgKw0xEzOSpQyzB8OTbITqNQzERWzMb5ctYYgTGctVkklgbMTX/1ENfSQqSH8emqQjyVqyJUkzFVfMXLZN3N66HaMXgsGrEThLQlydNGe52EXXFMdNx8xKEoGYABShtZ1H8MbTw3weVgsstP/JiVtlQwKlFnBOwG1hcxsh7I15MuSVsYnhqcDLRhpKPMxc8co1Q4ZUxegGz2aNZwPgacNJEr4lNzq1UpqmLHg/hTyyqbNVnnzPiW1Ei4Qn+0fMxJnSiPT5wJRfklzT6RCaFDmhQlHWeOcU8Ys9XMZtfGJ09YSmlfx4gJkklzvEzByVIWFWbXSNSxqOhHNssOIYDOipYiytjAcNxRgJGJD2CJl6bdR0vEPiPE8zi/WK7D4OZMdgW629HgqHXuBzp9F1xXwqtKjMSp5Zcgmp6At9feA4XhRUKF20jnCPFK5CjLmc8uxF23aNR/tJU5HmSFMfiDdrECEnzSK43EBwzgf/CtRlZlVZWwFz6QAS2IDXiahawnISQCXIejm8dMo5mSQXDv/O7xhlN27N8FSIiZa7MekPQvy1JzhVDzCxA6dYmYfHMWIDgOk1Ndjo37Q/GSFLQmYojmzAHRwaggd/nCN1sayGTcuCCadW6R1C6/UQxOHUAagPRunrD8RgsrZSVE3ozHYbxySDYUTKhmbX+Ic+jxHMhSPj5bhtQRuDaOCaqgBo7ml4XiG0Ss9GaCeYS1X0H56wxa0mzt1vHUzuUBgCKuLnZ4QJNwmLCJc2W3/Vy1P6cp09zEaSpOcJqXp09yYH5ouT+dYS8OsDzAk5d20p8nIr1EHYCdjiUFgUrTR6VBDEjN0qKRc8M4kJpHl/8AD5YclTKr8IAewL1JpvFHiuOzlyUy1JTkBzAhCQXAapSA9N4iIxKy+UHaj2+9oaqfQrV7LRMxKJ6Vg2qqzZn0bS3zjuMxgXNzI5VE/ERQdbHu/WKnDzVFyCAwevTbcwVWNmfrQATqzaubU1btApsNIdiak1JFnMSZGFSmWk5yXBYXDgauQHt7xHlgVdSC7a8wfYWIh2GMxJWmWoqDl0tUpTV2YiznpWOpnFocEVhEtOZWYOUqWyUlmcBGo/urUUN4dwmacHPE2cFLQlWU5nUAwoQ+ooR/iIc/EkJCwsJKqkJ6U2pRodN45OmpMtADZWLgFSrOSo/qoLNbpDxfZNq/4E8S8cRPnGaUjKGSlKXTmSAal3IP8RRS5M2eSkA5SKlntZu0WWE8PJTzTV5f1FJOkPncQm4lSMPg0smxWHctcAhmHy6xaMXJ8iUpqKpBcJiJcrLhcElS8QqiuV67lX30j0jwb4SThUmZM58StwuYasH+FD2R9bnoLwT4SlYJBIZU1fxrNT2BjVvG3FFbMWSd9IREV2Nw4AJHdosSYg44gVJ0tD5EqJR2VEdgCp8cjLRY+fcGkZrax3jFo7CjWtk/BWSkDMKD8MX81ICCwblP0hQoWWzomQSgbCLTgCyJoYkdqQoUUloWGz0PGIDCgqk/aFwdI8iYWqkUO1TbaFCjysmz08WisWkZhEoDTSFCiEtGlDJyQ4pEvApHmy//ACH1jkKD8Cy0y046gGZUP/iMvhbe/wBIUKCtMEf1QRAp7w/C/F6QoUcM9DVJD2iywB5pg0yW0/KQoUcgM5grwPBqZZanxD3hQoUJAnfFGl4JLC1JCwFAqQ4UHBc1d4UKG+BZeTOz0itNTFvKpUUPlG3VKnhQo6X/AH+hKZA5j2H1MXvBEAKUWD5RWOwopH9ic9FH4gWTNDkl1MY9B8BykhKyAAXAoNGt2hQo1y/VGKRtpUSJMKFBjsk9DZaixrvFRjDHIUNLSOiQiIUKFEx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3084" name="AutoShape 12" descr="data:image/jpeg;base64,/9j/4AAQSkZJRgABAQAAAQABAAD/2wCEAAkGBhMSERUUExQUFRUVGBcUFxgYGBQYFRcYFBcXFRUXFBcYHCYeFxkjHBQUHy8gJCcpLCwsFR4xNTAqNSYrLCkBCQoKDgwOGg8PGikkHyQsLCwsLCksLCwpLCwsLCwpLCwsLCwsLCwpLCksLCwsLCwsKSwsLCwsLCwsKSwsLCkpKf/AABEIAMIBAwMBIgACEQEDEQH/xAAcAAABBQEBAQAAAAAAAAAAAAAEAAIDBQYHAQj/xABBEAABAwEGAwUGAwYGAgMBAAABAAIRAwQFEiExQQZRYRMicYGRBzKhscHRQlLwI2JygpLhFBUzQ6KyY9JTwvEX/8QAGAEAAwEBAAAAAAAAAAAAAAAAAAECAwT/xAAjEQACAgICAgIDAQAAAAAAAAAAAQIRITEDEhNBUWEEIjIU/9oADAMBAAIRAxEAPwDjIpou77rqVntp0mOe9xhrWglxPQBargr2b2m8H9wdnSBh9VwOEcw0fjd0HmQu68O8J2e76ZZZGNxxFSu+C4xqCR/0bA+atL5JbOf8J+xFrMNS8HEnUWemZJ6VHt+Tf6l0G126jY6IYMFmptGVKmGh/mRk3aTmc1R8S8cU7IHNpuL6p95594+GzR0C45f/ABXUruJLiZ9EnP0hJWbfiT2pOILLPDGnUj3j1Ljm49Suc26+XVHEucXE7kqsqWgkpkLN5LSJalpJ3Khwk6p6aaqkYgxepU2EqfskDBjUTS9SvY0dVH2o2CAE0EqVtmK9pViig4lMQK6zwnU7IDuApa1HJQU2wdfiEgDOxYMsQTH2Ruzgg6ozUrHZIAlFk2keqcbOQOaHBMoimeaAIKzTG6ZTJRVRuWqGa8ygCTtuYTqdcSmFINCADHVQQhXv5KGoeSY3EgCypWowp7NejmnIkKvoFGsoSmI3fDXHNWkQMcjxXT7j4mpVswezeczGjjp3m7r54aS05K8uO/TTcCSfBNMTR2biX2f2a2d6BRrESKjB3Hn95v116lci4l4Kr2RxbVbkfdeM2u8D9F03hTjHGA0mRyK1leyMdSwOZ2lF2odmWA7t6BXRNny46zGdEl3C1+yGk57nU6wDSZAMEjpKSKHZuLOxgY1tINp0GCAGtjEB+TYM67/E89494/bSaaVEgAZZZAfwj6oz2j8eCk11Kmc9HEfILg953i6q4klJsB153s6q4kkqvglODEi5QXR5Ca6ovCSV7ICAPMBKUgdV455K8hABNK0Zckx1RQB8Lx1RFATkZJtJkle2dpOSJZQwnogBjoaoX2g80RVaSVA+zlADXVe6oJUlQbJrWpjHNzTnL3CvAUgFTcU51VeFeuZkgQT20hQVHLykCphYiUwI6doTatSVM6xYULUyQAgUdZW80DSzIVo1sJUBJ2YU9JRNCex0IESkZr2rRgZJP0lQ9uQYQAddd5PpukOgjPPIHp4rtfAfGbarQx5z67dfBcQY0OCuLjtrqTg4GIVJktH0W6wsJmBmksnd3GQNJve2SVCs+f79vd1Z5JOUyqttLdTilKhr1OShssiqPUfivSVC50oGOL+SUJDJNc5AHpemOclCdgQAyE4BSCmntopWVRKytGim7TEmsoImhYZU9h9SMpjKJMkrQ2Dhx9QaYYjMg79ESzhupMNbjDSRiDThP8xGYTpsnBjqtmPJSi6qn5HLb0+GHdmcTXtb+OMJxAZ90GMJ65/RVNW0Vc2g4W6YRBy6mJSf67KWdFFUsDgMwR9UH2RV+aXVPp2Rp2zUqSH1ZnxTT2U1pxcQiZEjb7RkUS64WFkxgPnBVUybRQ2azgCYSqugq3pcP1HAlkODczBE+iDN3ySCYI/NkPI80ZDALgkIC2WWFcClh1Q1qp4tAl2DqU9KnDgj060WDBgMziEnoeQ5pNCakmDiOcYQz7QUZXZkq7AQVVk0HUquSTXSc1BTOSe1AB9FxaeitaLsQVVZjsUdZamB2eYKBFmyo4Ddep7WGMs+qSOoWY60nCPHZAOyzKOq94lxVdWdJSQyJxlKIToXraaoQyEuzRDaSmFFS5FpAjaSmbQRdOzSrKjcr/xDDvB19Fnbei6SKhlmVpd9xOqZy1rdJcYHkACT5BaW5eCnVCDUBayCepjTwlbC7rjIED9m0ZNgNLgPHUFWuKUtkuaRz5lzCk9zHhpI1OKY37saeYWoujh1pEhmR0JyWip3FSYP2dFpdI7ztdRJnbdPtN602Hs2kPqbMYMR55xotVFR2Q25aAjw93gQ7+KeUKd1hqNjABA6n6oZtW0udnSqgeBHyCuqF3QMy8b+85NNPRLVbKm22Sq+k8MYccRBw/dZYcKVqbO0dTJOoZLRER3qhJ7o5N1PTfo7GYRkT5rO33Y6uM1KbyCciAdvqFHJBNWXCVYKS7bI5+N2N9N0A1H4WvolhEMGF4kuz2yABUTuBK2Lu4HNOQIMfA5qR1ltLz3qlQn8Ik4Y0OZMN223V/czajMqznQPdAz9SsYrttM0k+umBXZwxWounC2RviEeQGZ9UdXuh1T/AFcQziAJbynoD4q5F4026uDR1ynwSZedN3umRoulUsGGdmUtnB9FgLxVfSj8U4fj9FSWljGe7WpWgbh7TPk4ffyW3ve66VdpnECIJIxEwMyAMQEnSSCsE2mXVsNGjjP5HQZB3LjEeII6ELDlbi1SNuNdllkVKxU6shvcd+UEEEfuF5EHoSq+3XS5oJDXQOZaddNFZUXChaWfmD8LmiYmYgYgD6raGxY8qwbOxggOHLM/BRFLlWRybgznVOtTfRLKjYe33Hg/8XA7anKNc+aq6tnLTBEfY7rZ35wrBLqYluuWccxks9XszgADOWk7eHRS4yjhjTT0VeI6KKrSR9RgnSPX6od7EKYOAFgRTG4vHlz8F4aa9YxaRkQ4hNJqsbLQxaqGzWc1Jwgl4EkDVwGpA5qSy14IK0ID2BwEAlJENEiQcikryTgxdvMZBA06MnoMyeQ+6KriSp7UzCBT/Lm7q86g/wAOnji5qNFbAC2TpAGQHIfdSMpKVlNTNprKUzRRImUkVRoSpKNFWNksWI5DLms7ctGlUHXdc7zBpwCNXB7Z8ozatLYOEZkl1Rr4GZcHAnwLcQHmi+HbjaGh7zP5QTl4gLVUKQgZLqhxJZZhLk9IAsd3OYAC4uPw890RWtDaQmo9o5TlPgFRX1xTm+nRcG4JDnkE5gxFMAHfcwPFZqy1mVXtGCpXquJnvOnnIgaeJ2Uz/IjF9VkceFvLOiWasKwMYg3n7pM8j9kP/kFNshoDWlrm5SHHFk4ucZxSMswY1GaFN+07LholjpAzAeHwT+EkkEeED4ox980HAYqgaTtMnzjRad4vZPVrQLZLK9pgOAZOTWjLPmTLiepMlW1P1jmlZgyJGY5ryrawJ0AG50840TWBbHOZO0IS02EObEgE/rZOdb2zhzM/ldI9RohrRcmPvNL2n+KfmUm/gEijfa3US5lVxHJrWh2KdDiOQb8VDTvguyz/AFyRl4Nc1uG0MeQJh4GY8+XiqHtGh0YgBqHRr4hc8pOL2bximiS31YGpgdVHYKjoxQcO3L+6Ost4USR2rMQ+3RSXlelN4AaIA6AZdAMlGP6srOqPK9/vAhuSpLyviq/lI3AaCd8yBJXlseD7sx1ifQFV5tCzlOT9lKKXoseHbBT7UVKpJIILR+EHm7mugi1MLdWkc5Eeq5hQvcA7LTXVaGOgvfAboDJbnyGy34eRL9TLkg3k0NUNzILTPUYdNzoqS2XdTfJIwticRLcI8+RKuWWSm0YpgHmee0KvtRfV7lIOBJzeDEAakwc8lvLRkjF267Gz3HB0gkRvGv1/UKodSWsvCxMszy3F2j3DOfwz9VSV7Mc3aQR5z/8AnxXHKJ0RZUlicynKsbXYozGhzCGZRRG0wdMayWmR+pyPkjrTZRhFRg7rsiPyu3HhupbtuKtXMUaVSp/C0kDxdoPMre8P+zS0Q4VsDGPERONwOxhstn+ZdMMmEjm7ZA1KS67S9jtCBiq1idyOzA8gWmPUpK6ZJxW66QbjrH/byZlrUdOD0Ac7+VA9mr28WBlGlSEaGo+CDL35AeTWgeZVbTprDklWDWCsgFNT0qMlPbQVrYrARTNQjKQxvVx+wBKwS7M1/lETLBD2tBDjlPIHkSukNu9j2BuEREZQIkZkclm7huic9p1W4oMwwu7ihSOfklZ7YLuYwABjBAAxYWgmNzA1RbmAiOf61CYHzP6Kc2rGZWpkc4vCwOsdoOXcdOkEFjtWkERplBUt7VWVXN/w1Ls8o1iR4aN38ZMrduvFjnYB3idcsvNBWiizEB2LXNdOIEAYRrMb75Lllwqmk8HQuTOVkGujhmoG/t6pcTtrhmNC6ToBy0VjZeG6DDOGTzOnpok22Oe8NGTd/wBaKyaQTC2UYr0ZOTIK0AbAfNV9StMxoMidh48kbeNCo4Q0DznQ8lXMuoUyDPjnv1CG2Coks1mwZjDnnkB8xqn07xfih2UkNEMdh3zLtkqZdnByH4YEfDNRU6namTLQPp13SGSVbsfjB7U4CQMMMDeWHM5z4IC3XDZ6eOo6mwxBEFwnLPuyADvkrK1U3Afs3QeZzHoUK65BVg1Xvyk90w0z0GfLf0Sa+hp/ZXUGWWqI7FgPiQ4+maorx4bqYnGlGERDS9pdBGeeWSOr3e2m9xNNxpsdhPvAGcwW4pIG2pzGuYVvZ69mDcQgAZZ5EDkTusOqniVGtuOYnP7SypTjGCAdDt5KstVZafiauxzh2ZaWxsIMyZxZDos3XogrnaSlSNrdWw7hCg4F9QGM8PSOR2InY8lrqNZrwS5oDmxmABrsRp4HxBzguluu420aLWATIDpOXvZ+RzlE2e7wH84yPI5GQeW3quyGqOSTzZUW23OqPgE4RkNiT8fom4MIP7UhxgQ0+suBUlooNsziRVbLgYDs3jFtAnEY3gSpropM9+oxzutV1OjTHiXk+haVKhJ5ZfeK0VVK5HOd3Q55PIFxPkM1c2fhG0VWuYKODSC4gOPXD7wHlutFTvkBgDXgCD3aFF9QeT6uCgfJqrLw4vY2W9lWqj/y1yxgnbsqDRTPx8U+kY7F2lIgp8AtYA212qlTAkhocMUakDHn/wACtDdfDdgpR2VlrWh2znU3EetbDT8wFkjx9aG5UWWezj/xUm4vMuJB9FVWvie11SQ+0ViOQeWj+lkBT3gtD6yezr9a8KzBmyzWdoGXbVRlro1owj+rdVNt4uoNnHb8X7tnp/8A37w+K5Ec89+e69pmSq8pPjOnDiGzO7wbbHA7mqwE+WPJeLA0ra9oAByHgvFfkRHQpbwqmo9zzq4k/YeQyQgpqwrUlC1ma5ZvJ0w0PsVjL3ADU5LSGwh9dtBmTKQ9XkS4nnsPVBXQAwPqH8I7o5k6R8PVXPDNkDmuc7NxMnXU7+q2444SIm/ZYNgPFMd3DGmmg/t6q6BjU+sLM2qwVGkuBdA33/QXtiv2qNQ2oOZyPwW3enTMul6NK+tAlVlq7SrkGhvWT9fonU7zBEv7p5NLvjMT5ZKd9mfUIIMNGcxn67Km7EsHt23eKLSTOIxJ28Bv8FK+0taJ1J0G/nyVdaqFQumSWjSHEDxMaqB9scXBpIY0ctR5qOyjgqryX1jqOgue1rZ90TmB+8TlJVPxLfFSnTHZk5ziLZnoAfsjLTbKeCJxePzURwuYMWGI64vnkiWV1THHDtoH4W4rBYW1jBnIwd+fpstQ+g14xNjODIyJ8SsBb7vAdLBHz9N06x8QVaOQJjlqFyrmfHiejd8S5MxNy2mwZHIqBwa0yMx5R+slRM4yxgYmAnmPsVI69w/LBlEA5yJ8Pl0W8eaEtMyfFJbL3C0tBlonLXfkJglNtNrZRaS4xGgynyB1WJt7a5GEFxbyk4ev0RVI1qjWsLogASZOnPmo8zdpIrxJJOzTN7N4JLwWuG+kHYjl0WEtj2tqPaw6SDGbY5sJzjpr1K0lC7mNyw1HE6uMBmXLePJZi9aIpVSW5EGeijmbpNlcSVtIqH05K9sdhL3w0SYJjo0EnxgAnyTqrpPMn5nktNcVgbTpQYNWrk4a9mwGcJ5OJGY6AZLlhs2m8F3brSS9wpxGs5fVV15XxRszB2rg0uEBo71Q554R15kgDqckBxHxRTs8tZD6p/D+Fsf/ACEf9R5xoeZXleNStUL6ji5x3PIaADYDkuuCd9mcjqqOq3c4WhoqA9mHDRsGoQCf9SqRJPRoaAjad1MYcVN5Dtzk5x8XmXeUrn/Bd8lji1x7p2gkzpI+C6JSs5ycDA10810L9kRpjH2bvtqPqVMTdACA0755j46qlviuMMGXGcjpn0HLMKwvG8WmcE5DUDMnpJ0/Wazlpe6o/wDsB8lz8s6wjfjjeWQ091NZaTcLidZjyif14Lx1MjURvHio2nJc6dM0as8e0bJgbmnqamxNMTPGNyXiJFNJbGQBaGQ4jkT81FTZK6Bx5wUWONakJBzIHzHX5rD0acKZpqVFwdofUPdDdjmeXRW12WssyxYQdwAY5GDr9lTEZqeUR5KdjcbRr/8AHsLhTfUlzgXS1vdjXafQcwgLobhqPpuc2ASO8C2YPIkYT0PgquzXjUaMMy3SOmseE5whKdpex5zM7zvMEHMeBWj51hkLi9GttPYg55naMx08E6jdgIxOczI6lxcQfy56Kpo2382vMnmha9kYXYm5OMyZKtzWyej0XNSgSSS/P9clUVyQTMpMD43TK4JaeiwnK/RrGNBdO090KaucNMEVGZ/hBlwGveGyqbPVy/UJOInqpfIX0CmVC46wjK9zvaC5wbh/ik+apnPOy8ZUcDqsu6W0X1+C5oOot2z5f3hEPMuBGYPL+wVM2m6Jy9R8lNRqkbq1yPVEuC+TX2GmxwgTO8zPx1RTLsbMjI9Fn7BebWa/r6o+pxQ1ukldi5I1bZzPjleCyrWYjaVgb+u+p23eGHG7Jx92CdSRsFtLNxHTfGRxcjAHjJOfzVpja4Z4fMBKcY8qwwjJ8byjD07pZTBdTl7W5F1Mh9Z5IzgNP7JvSQeZOiz1uv8AdmxjOyZoQCe0I3DniCJ5NhdTpUqTD3GNB5gATHglWaw5lrT4gfVLw/AeTOTi7rpNod+xpQf3cWEdSXuMeqsD7LakT2lPr7wz9F0e1XdTJBybJ0blPkPBPwACAqhCt5JlK9HIalwmzPIxS4aFuKAeuICfJW7OKK2Joa9xjXUNI5dnOFoH7oGq1NvuMPcS4xzA1PidvJZ+9rhbTM01lJSjn0aJxePY+0XgXxiJn+HL1Q5qy4NH65yoaNtFNrg5pcSCBJyB5jJK7rQ0Euc3PbpzUykpeyknEmtlUk5mdgoAMk201wXd3ReNdKwls0Wh7ArO7rvdVcGtEpl13W+s4NYCevJdZ4a4YZZWYne9E57dT1W3Fxt7MuSdAVh4CYKbQ4gGM8kldf5w52dNhc06EAweoSXZg5yIWtrxhfDh1/WSyHFHAszUo6nPofHkevqtfTpU64D6e41GfwXlGuWmHafBEoKaFGTiziloszmkhwIIyIOyYwlddvfhmlaASBnymD5HcdFzy++GKtnJMFzPzRp4icvFcM+NxOuE1IAs/wAVDbqcOmIn5heUzCMrODmREkZg7jpPJRdovTIqdbSVY0tJOY8vgqZjzB6Iqz2jLMojOhuJavtkZgDLSVG62Gpm8A9AAPkhTVmF6KkmQI+qru37F0SA6tDC7unL9aqN9RHVbC55ESZ0jXwUFqulzZB1Gx1WUovaLTR40ykWoehUjJEtcs7NEiJ4Kka4hShoSwoAa2upW1p1/soXM5JslGhhRG4Uv+PhsYj4bIQSE9tMFNN+gaXss7NfFRrYa+D1AMDzRTL/ACBD+8eeQ+CpG2U7H1T+wqD8JPhmtY8k0ZShBly6+zI3heUL3MmS4knfT+wVHLhzHqvC/qq88ifFEu696t6/T5qttFt7QwwE+KBqEcyVI2ppGQT8zexeJIBt9kcDmM0IMlb2m2gswkZjQ7jp1CFsd2VKzsNNpcfgPE7LN7/Ur1kEpYSe9MdIn4rQ8OcI1bS4QC1nONR06dT8VrOGfZi1kPtHeOuHYeR18/RbuixrAWUwJG23TEV1cfD7kc0uT4Abi4cpWVgDQJ5/b7o80cYIe0R+U5jz5qOm3AHPqvHMnRrRyE/Nc5469qbWh1KzHoX/APqupGLN3X4mstNxY6qwFuUcui9XzJXvl7nEkkk5pJiLjg72j1rKQMRczSCcxp9l2u4OKrPbWjCRMZic5Xyw18K0uq+KtJ2Om4tIzyJy6pXQUfUBs7x3mS5vLfymPiiP8Qxww1AJ0E6+S5fwh7ayIZahiGgePqul2K8aFqGJlSm4aj8wTsRRXzwBSqjHS7p6DI+LftCyFs4arUHd5hc3csk+o1HjC6mbE9ubZI5HVR1LSD/qDTosZcMXlGseVrZxivQ3GSFDsJXYbZwpQryYEnfR2fUa+YWZvX2cvz7NwPIH/wBhl8AuSf48lo6I80Xsx1OqFOKwCda+HLTRPfpOA5gSPUSg8BGaw/aOGbJpltZqrdyQDuDBHVQVaRBmS4c+aFY9F0bSAq7Xhi61oCtdmnvDVCNrq/bWpH3g4eBC8tpsxaAKU9SYJ6SDKTgnm0UpPVFTTtCIbUB3XjrBTPuh7T0diHxE/FN/yp+GWva7m2Yd6HI+RUdZesldkThg5prmwhm2epyPxXneU2/gYRIUjXDmhQxykbTdui2Mn7UbFTf5jUgDGI5DKEI2xTvCe27h+YnwCpdvRL6j33gTqZQ9S0BW9g4UqVIinUd8AtRdvs6gy9rR4kuPoto8PJIxlywic/pUnOPcY53gCfkrCy3BaKhwtpPnwj1XVbPw7RpDvGQP5WjyCIs1uaThpUnFv5g0NZ6nXyldC/GS2zF87ekYy5/Zdo60O/lb9StlZbFQszQ2mzPYNEu/t4mAp61je851XNb+VgDT4F+Z9IVde/FVksbYe9oI0Y0y7z/uuiMFH+UYyk5bLjCXNzlvQHPwJH0VLffFllsTSHOGL8jYxE9eXmuZcU+2OpUltD9m3SR7x89lzW3Xy+oSSTJ9VZJtOMvaTWtRLQcLNmD681hLRaC45nNDuqx4lS2anJkoAKp2YQEk8JIEZtEUWOa3tG6Aw7pOk9DooIVtcLxLmkSHDMc0VYXQM9gIxM03A1Hh0VpdV51qXfoVDlsCQ4fy7+SrrZZXUH5ZtOh+h6qLI95mTuX2WWUWqZ1jh324VWQ20NFQc9HLolz+0CwWoRjaxx2dl8dCvl//ABXe74k/FHUKm7XfdaX8k0fWTbAxwljsuYIIU1lszmTLsU9IgfFfM10cY2uzn9nUePMkei2d0+3Cs2BWa1/lBVYYjtrqYOoVZbeF7NV9+k0nnAn11WVuz2yWSpAe1zD5ELSWLjSx1fdrM8Dkk1Y7oqbV7MbM73HPZ4GR/wApVXX9lLvwV/6m/Yrf0bbTd7r2u8CCppWT4YPaNFyzXs5ZU9mFqGlSk7zcPoVAfZxbJzDI6O+4C60vCs/83GX55nKRwNbBpTH9QTjwTbDrTH9TV1QTuonOfnAb07xHr3Uf54fYeeX0cyHAVr2aAf4hHyRNPgG1EQTS8zP0XQnGrtg6ziTAysdX0wOjHE+pd9E/BD7F5ZGGpezGofeqsHgCfqjqHsxp/jqvPhAWqNlqE/6zgOjWD4kFeVrIyO/Uf51C3/qQmuCC9B5Z/JUUeBLIzMtLo3c4x57Kyo2OzUowsYJ0wtknwgEoaredio+9UpCObsR+pVXbvanYKf8AuF5H5R91qoJaRm5N7ZpaFpc4kCm5oGhdAk9AM4UT7HVf71XCOTAAfDE6Z9Aub3n7dGDKjS83H6BY29/bFbKsgPwDk0QqEd1c6z2UFz3hvMveSfKT8ll789r1koginNV3o37rhtW8rRaDLnOM7uOSj/y8ficXeGQ+5QI13EHtetVeWtd2bTs3L13WLtN5VKhlxOe51Q9sqNbkI8kE6tPQJAFdryzPND1K0aZlQmtsEhDfFAEtMRrqUdQeqtj80dQcgA+UlGx8hJAiiBRd21YqBBSpKT4cD1TA0lrAcxwIlZuo0tOSvm1clUWtsEpEpg762LXVeNcRomOavA+EUWWlivTDk4SOYRL67Hbg/NU7HA9E/Cds/BKh2WMRoSE+nbKjdHKsbWPNTNtBQOy3o8SV2aPI8CVY2f2i2xmlV/8AUVmDVCY56diN3Q9r1ub/ALrj4wUfR9ttsGrgfFoXMS5eYkxHVh7crV+7/SF7/wD3O1fu/wBIXJ8SWJAHUne261fm9A37IWv7ZLUfxv8AgPkFzeV4gDbWv2oWp/8AuP8A6iqi0cZV36vd6lZ8lNxoAs6l8VHakqA2lx1KEFReyUAEFy9Dghi4puIJDLJl6YRAUNa8nu1MDogi5NxpiJTUTZlMleF6AJjUA0URdKZKc1ICakUZTegqanaUgLJlUQkhmuSQBWhJJJUBd0PdCCvDVJJIgBKYUkkykJSsKSSBjnL2kUkkgJlIxJJIZDXahykkmhHiS9STA8JXgSSQA5oToSSSAcmPKSSAI2rwpJJgeFIJJIARTV6kgBL1JJAE1NTNSSUgTBeJJI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086" name="Picture 14" descr="http://www.flavorsofmumbai.com/wp-content/uploads/2011/11/stir-mixture-Goan-Dodol-Recip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437112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5472608" cy="5472608"/>
          </a:xfrm>
        </p:spPr>
        <p:txBody>
          <a:bodyPr>
            <a:normAutofit lnSpcReduction="10000"/>
          </a:bodyPr>
          <a:lstStyle/>
          <a:p>
            <a:r>
              <a:rPr lang="en-NZ" smtClean="0">
                <a:solidFill>
                  <a:srgbClr val="00FFFF"/>
                </a:solidFill>
              </a:rPr>
              <a:t>More verbs:</a:t>
            </a:r>
          </a:p>
          <a:p>
            <a:r>
              <a:rPr lang="en-NZ" smtClean="0">
                <a:solidFill>
                  <a:srgbClr val="FFFF00"/>
                </a:solidFill>
              </a:rPr>
              <a:t>to pour ~ verser</a:t>
            </a:r>
          </a:p>
          <a:p>
            <a:r>
              <a:rPr lang="en-NZ" smtClean="0">
                <a:solidFill>
                  <a:srgbClr val="FFFF00"/>
                </a:solidFill>
              </a:rPr>
              <a:t>to spread ~ étaler</a:t>
            </a:r>
          </a:p>
          <a:p>
            <a:r>
              <a:rPr lang="en-NZ" smtClean="0">
                <a:solidFill>
                  <a:srgbClr val="FFFF00"/>
                </a:solidFill>
              </a:rPr>
              <a:t>to beat ~ battre</a:t>
            </a:r>
          </a:p>
          <a:p>
            <a:r>
              <a:rPr lang="en-NZ" smtClean="0">
                <a:solidFill>
                  <a:srgbClr val="FFFF00"/>
                </a:solidFill>
              </a:rPr>
              <a:t>to dice ~ couper en dés</a:t>
            </a:r>
          </a:p>
          <a:p>
            <a:r>
              <a:rPr lang="en-NZ" smtClean="0">
                <a:solidFill>
                  <a:srgbClr val="FFFF00"/>
                </a:solidFill>
              </a:rPr>
              <a:t>to slice ~ couper (en tranches)</a:t>
            </a:r>
          </a:p>
          <a:p>
            <a:r>
              <a:rPr lang="en-NZ" smtClean="0">
                <a:solidFill>
                  <a:srgbClr val="FFFF00"/>
                </a:solidFill>
              </a:rPr>
              <a:t>to beat egg whites until stiff ~ battre les blancs d’œufs en neige ferme</a:t>
            </a:r>
          </a:p>
          <a:p>
            <a:endParaRPr lang="en-NZ" smtClean="0">
              <a:solidFill>
                <a:srgbClr val="FFFF00"/>
              </a:solidFill>
            </a:endParaRPr>
          </a:p>
          <a:p>
            <a:endParaRPr lang="en-NZ" smtClean="0">
              <a:solidFill>
                <a:srgbClr val="FFFF00"/>
              </a:solidFill>
            </a:endParaRPr>
          </a:p>
        </p:txBody>
      </p:sp>
      <p:pic>
        <p:nvPicPr>
          <p:cNvPr id="2050" name="Picture 2" descr="https://encrypted-tbn3.google.com/images?q=tbn:ANd9GcQrf_rn6L3-0Zky_eldSj8he9cKrqkFQYddyCviTWe8HvtPg--x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32656"/>
            <a:ext cx="2619375" cy="1743076"/>
          </a:xfrm>
          <a:prstGeom prst="rect">
            <a:avLst/>
          </a:prstGeom>
          <a:noFill/>
        </p:spPr>
      </p:pic>
      <p:sp>
        <p:nvSpPr>
          <p:cNvPr id="2052" name="AutoShape 4" descr="data:image/jpeg;base64,/9j/4AAQSkZJRgABAQAAAQABAAD/2wCEAAkGBhQSERUUExQVFBUUFhcXFxgXFRgXGBcXFxQVFBYYFxgXHCYfFxwjGRUUHy8gIycpLCwsFx4xNTAqNSYrLCkBCQoKDgwOGg8PGiwkHyQsLCwpLCwsLCwsLCwsLCwsLCwsLCwsLCwsLCwsLCwsLCwsLCwsLCwsLCwsLCwsLCwsLP/AABEIAL8BCAMBIgACEQEDEQH/xAAcAAABBQEBAQAAAAAAAAAAAAADAQIEBQYHAAj/xABBEAABAwIDBAgEAwYEBwEAAAABAAIRAyEEEjEFQVFhBhMicYGRsfAHMqHB0eHxFCNCUoKSYnKiwhYXJENTY7IV/8QAGQEAAwEBAQAAAAAAAAAAAAAAAQIDAAQF/8QAIxEAAgICAgIDAQEBAAAAAAAAAAECEQMhEjEEQSIyUWEUE//aAAwDAQACEQMRAD8AyVGnAhGdRDmlpFjr5prQpNMLw2z1aFa1Gayya0J+5JY4iVq8U8NCARA1PYEF1bcInmY3SiUCDBtrPKb8dUUmCwzqVtECs6BdDxOMkloMTAaRzAJvyngoVQuN720neNd/JPxByCOr+/wUV1e8+o3968WXSObv9ymUUK2FGKQ3PJ/U2Xslr+KcG8VqNYPqre796fmtMJQE5rd3v3dEA3NzjTvTjfU+Xely6pGNJsLI0YcHmRDyCCfp3dyvdnbbzdipqLZuKo2AjTeY43iwQ32mxkGAefMIOKZrNf1rdxBUV75Kp9mElwANzM77Aaz9lPwm02FxbIzDWbKMoNdBTJGQpW1FDd0iayoW8DE7lPwmOpvMiCd4/JCmuzEhrsw5plTDtOrQrelhqVQiDkgHWNRp5n6KPicHlMSCdbGUWmlYLM/jNjtPy/VZ/F7LIJzM8Qts6hCC+mtHI0ZxTOcYrY06Koq4N9M2XVauzWO5FVeL2HyldMPJrslLDZg6ONBs4Qef4r1bCA6X9Vd7S6L7wIVE/DvpGNy64zjP6kXFx7IVbDQlU4YlrrEQV5WUmiTimbOmxSWhCphGAsvGZ6aFT2hMAQ6xJdAjKPmM6HWDy0SDD+t4aDU7vDiUypXbuJk7x4WUfE4qey3hw13jwtHigsMDvsO6FWMPYjkLVrzuEzHG17DxHqi4RmaAbAmeXNIwayJg/S/5+S8yk6SLyPfoE4otQAsbA+WQTxOv2AS1RIFrC9u7VGo0tC6Q1xM77CCRCNRwpa+BMTY8WzAPkQmoxCYOSa5nJTOrOki0u09xMJlHCOdoCRyRUQWQXOhMdX3K5Z0YrPERCOOgFU6nQbhFtU3EWzPDEJW1t+5apvQJwEEE+qIzoQRYtK3xRrZkv2hE6xaodEWg/KUCrsGi0wSwQdC6D3RqgnB9G2UXWWPfr32SU6ZM2zExee/3dXLdm0HTlqN8Kg+54KwZ0VpVGRTdWkfNPVvbEQSMpDiZ3c01I3IqtkYbLUniHBo3xYAnhO7isntw5atXcQYXQm7JdTrEZi4dkhxpmmXRYiCTw43hYDpbT7dQj+KqRPjCEY/OgSfxsi02OYxrnEkvBcL6C4Bgb5G9Po4147QMAReOCkdIGhhptFsoLfJ7osqHaFYgZWnXX3zsmguYG+JqNm9P8tqgkC08VtNk7cp1AHNIvpIXJn7PFNtMB7H5xmcGky06Q6QIJ9AtpsmjFLDt3uzE+OaPqWqfkY4RpxDilKXZs8Zi85m2m4QFCcVmNm9LAXuY7QOIB5SY+iv6WJDxIK45xkn8iyp9BA5OKGClzIBBPaDqFW47YrXq0cZQymjJoDVmE2n0bLbwvLcOaHaheXVHyZJUReFMq6bUUBNaE9zoEmwXMzoQDESSBMAmCQYNhNvJRuvtlFmjSDMidST7KbjMWXWaYGnfofK4Q2iI4EeRvP3VYx/RGzw4Hdoe6U/LNreG7TRLTp3jl9YR6bQSN025i0aKlWKJlm4NwLiP7h4KZh3EPBB+YWMceyRy3hBw7DJibiHeIg33q32Zs957LSS2RE6AzI7zqnUf0Fnn0GhjXObOZxdlk2AOUtk8L2ARsJsqpVdZpgCBEyBM7ty1ezOizGHNVJL9coFwbfNNm+SvqOGDflGURFt4JuCdT4otqIjnfRkMH0LGro96aK+w3R1jIsLK4bG5ISoyy/gNgGYFo3CEfqBySyvAQpObDQuQJKuVrSXQAASSdABck+Ccq7b9QdSWG3W/uydLOs6OZBjxS8gpHL9s9JMZtGq5mDZUbRBgCmIc4fzVH7p1yzAnepOyPh9tFhD2mlTdr2n5jJ4xZdUwWCZSYKdNoY1tgAIH5nmpMK68hx1FULxRiMBhNqYej1YZhK2p7QcfUn7Lnu3NlY41n1jhnYd1s3U9hhOnZaDyXe0WmQAZE8laPkylqQrils+d9j7SrMrtdWfVc1k5mukkW9JsqLbmPDmEggu65z4mbOOa/LcuifGLaXV1sO2kcjodUOWxALobJ8Cud4Cg7F4jrKvbl7GuLr5pO/8ApCvHjx/6MDv6ojY3bxrkFzACAbtJgkuLpv3wqqvXudeXBana+yaVMnKyLOPzO160sA14BUgwLXvy3G8mZ3dy2OcKtLQJxl0Bo4oQL31XRML2TS/9dDN5Brv9rlhD0eMjI6SbAERM89F6htCvhS9hBGZpYWuuIII7J3anS10uSCyr4MMJPH9kJRdaec+i0OyNoZGRNy6dd0Ex32FlmaMkCN9vHgronq6RlxbuaAASZEmeQysvzS5Y3oaEvZf7P6UteSCDYxPHh3K8pVw4SDK5cxzgbakfn7KmYXpFUou7JDhOnNRl41/Uosv6dHTSLqmwXSVrg3NYuE/Uj7KydWnRcbi4vZZNMc5eUR9cpUeILBAcFVYuS8CSTAzcJGkDz8lOrYotBMGwsLawSd+6B5qsa2TbgQO8GT5klWgvYGPY2HEcxrzufwRKDTbjMD62KE0WnnHdwClMpZnxMbye5USsUVjCbxYaqXhDLtJ1ERppdCpy4ZG3v581tdh9HdDlsN5HL8lVKkI2Ruj/AEbfUJJhrZGpgCdOZ7gt3gNmNoiGiD/MRBIM6D+H1T6GFDGtsJA1gaRu8zMp+bhu0SSyV0J2OAASZpTS5eXK5WMkK0pZSNHBOhJYx6EoKWEuWQsYUBZvp2/LRpO/lqsPk5p+y04CzXxEoZsE6P4XsPhOU+qKMuzTG+iUKJsrEZ6NN381Np82iVJGqABQU19UjRPBXnJomPnj4h7QNfa9W8illpjf8je1/qLlM2Jhg2nSJgB+IknuaGj6qfsrYLKjq+Mr5i04zqMrA0uJfLnlhdaRLQPFTdpYdtMU20swa2q7IHgZhdsZoMTfcu/yLjCMRcattlP+xMr1HscTDac2MQete4fRM2J0T619VzTYDsj+oiPoi7EfD6k6loE8bPd+Kv8A4fiWVif54/8AorknJxTS/hZJaZmxsh9Ks0OFg4Hyuoe1qTDh65c0OPWgNnURDDB/pK6L0oysol0CczeW/Me6wjxXNcc0miwzIe6coixNRxMkcJQxt3YZU0Z79mNCqAbh2h4jd4gqTUovqA5W5sgLiBrlESY1IEgngOQUraFLM1xizC0z3mD6jyQaAi83FwRuNjY8QV287ps5+FaRVZ4kxqI/TghsuVNx7JiGwRMmT2t4JG46oODwuZzWm0m54AXcfASVZNVZNp3RMrWNIb2sBPe4ufHk5qn4DbTm6mfdlT1cR1j3P3EyOQ0A8gAnndOlvH2YUpQT7KxlXRs8LtRjxexXlladUz915cjxfhbkXeLqHMe1MXBGmmnjE+SZRbBO+Cb8ZIKYND+l9PWPAouSJ4GO8c/OCnoB4nhvj1spOFpuLsosb35FRJkibDjziy03RjZRc4uJBJgD7W8FVKhWXXR7YMAGOZ48luMDQyjRRcBhg0CysAozmI1Y/LKa5kI1OpIhDqTN1FjIYlhIlap2EWE5q8F51QBCjDgE+QodTFncgGueK10ai1aAoO3cOH4eo0/yz5EH7IX7UUCtULgQTqCPOy1pBUQnROp/0tNsyWS3yNlcrC9F9okPqMPAOi4iHOa7/bdaLE7caxtzBRtewuLvRY1sWG81Q9MNsOp4HEPAiKbhPf2R6qHS6WMDrglVXxN262ps1zG2NR7G+AOY+iON8ppX7NKLiujn2z8dUdg2UmuIaK7qne8hrZ8AFoNuMJpMA1uZ7g29+5Zno7VMtpRIAe8nfZpPrC0XSOrDW2mAfX8l2eTPlOKFxKosptluuTzAPi2otJ0MxjaOHqkmf3lv7fzWS2ViR+8H+JhH9zlp9jYMGm4EgDMHT3saVz5b2UjWiF0g23UqCDIDnBojjI/TxSbJ2e2pWpUz1ZAdmdAvZriWmTcmBwAjyh9I8ex1RjGDss/1SRPoFc9BKQ68uP8AC10d5gTytKEU4wBJpskbd6PgS2mNQCR/lJWPdhQ20Lq+CaH1KztwdkH9Op81RdI+i89tgvwhKptDUjCOws7lXYzDZGuP8VT923uImofBtv61fVaTmi8n1N9PfFVlXtvJNwwZGnnMvd4utPBoXXjl7JziUHJK1/PS4UnHUYKghy6ls5+ixpu/JKooebR7j2fJeU3ApyNJTEzy+ot6EDzTqh43Hrw8ktMmJ36g98SkLpMcTP0/FRS2OebQc7uJFl1Dots8NY2145clz7YdLM8T+q63sejDG9yOSVKgE9ghPXpShcbZgouOB/KEyTa+n1TmFeqABF7MNay914vAQKuK4KK6oSpWkNRJqYs7kEvTWNRQwLbYRiSE8tKTKsEYQmkIhakcxAxkMB+7x1QEgDtgc/lcJ4wG+CsRghWJc6Y3DkqbpBg3ftgLAZcGGdwjsknwjzWnwTYaJsYg8EZR6YydEX/8WnwWZ6d7LJpU20xMvJI7hH3W5VPt7VvcfVCL4u0HvRgdlbDfRc99QQDRcG77uAsrtgp1XOBvlpF99LuaBrrqfoi7df2AJvH0tI+v0VF+0RJFiWkG82zN4DiCqybkuTBFVorq1MB9hAJiwm3IKdsp72xluab7bw6A3UHUEajvUPGACnmntZm2i8Gb+i1Hw7cCK2YGesbEidWfTRG3wtmdKRFp9CjVIc8ZRMwNY5chuWmwOxWYWmXNMBrcxGUXIBJl0zuiIvyV4aBA0VXt6plouH83Z85m2+wKTk+mDsXo/QLcOydXS497ipz2Tqn0KcNA/lAHkIUPa+KLKTnDcLczB/LzWirYGYnplRy1AykJJBLo/g4H1PgFlTSgQN1ls+jWHqVTUr1QYf2L6biROk6eAVFtzBCm+R8p0Kqnx0HszmNpSJ9yqWq2D6LUtgOvdrrOFrtOuuh3g7iAVR7SwZYTaI07t3I94sdxXdilaOfIiG0wlTQV5VJWbIt+v3t+aSgyHEndb0XmN07vfqh02kmNZMH35LmijpZpejmFEi0yZ0karp2z29gRwWB2K2zbRAH3/LyW+2ceyFzZZXI1aJQEc+aUBKAhVqsKJh7qwCBWrEoLqhKUBBOw0CXk51kfDFsaX3Xt5JavQwlJqIaaO0yIknmZjuA5cymuaJt9lTjSEsjkfilUh2IMRu+n08kPIs0vTCmBhFpVQNQCDr73Jj2xc+/JMlInxYasHWYCbeE6phpIjtUpQuwgRSKpdqiXAG9vxK0VCplcDwVRtfL15y3GWeBEtJgoqKauw8jK7dqXA4j7z9h5rM4Vj3PdOnHx710M7PbVYcwvNjYjQagj8FTbQwApNJJ1iBAGW19BviU6klGgq7KjD7OaXNBggkW13rZbF2dTovzsBuADO+NDAtKzGxcKTWnctlh4PJT5MaaLxtRjxzWd21QnE0GcMz9bagTH9LvMqc7DkCQVmX42s+u59MZoGQchv15kpt1bQiWzTdZZVG0GGs4MHyj5j9kWjhqzm9q3FS8Pg8gj7e96nd6G6IzMIGjKPlGg9VUdI9lB9PS7fwj0WhBuo1dsi+9UTB7OSYpkEhD2k7PQpkySwupzMy35mDwl3gQrnpJgclQxoVUiDSe0iTZzb6EGDPeCR5LswyEyIzJEFeRcS2He+KRdxyM1r6bmEtILXN1BsU7Cx1kbtfRTtqYo1CBVADwIDgNRzUPA0ofB3qFatHS1To2OAEGOEDXgIW42UZYsTs5uYl3ieFytdsiraFwT+wz6LeVGrEJatRRnydFOTAkeT2lJCcGpVoIgpzr4qWQ0tDWgti5Iubxx7kBgR6cAH3Hd5p4V0BjdNLDde6NRaZsOWkW/VJmv4qY3DwJkzfszAJVoQcmTk6Iz8PJN5I3AT9ZQDSPBWZcdzRcXED6/kleJaZGU69kXtfXedVR4U+gc2imqktMXTAFNxGIzgG/DmNVEIXJJU9PRZPWwThdIU6qLiCkSDCAC94t9rLLbWxWWq8ZgXWESBFtdPUrTvMBYja+LBru0s6HHxy3PcmijGh2a+KAJkTmNzf5nQsxtnG9ZUgXAKeca99NtNugEW3qdszYeXtPuVOTvSKx1th9l4PI2Tv14qxDbp5CQtugxbs89pdYmyn7I2PTpMIAnMZPib66KHlUrD4nKqRlQjVlj1I4bkKtQBCNTqzdOe0JvQhS18MRcKLUatA6jKg4jBJaoezBdLMHLZjRZLAhoqdsEtyvBA1ux2X/VlPgujbdwh6szwK5xVbDuCvhlTC1aM5jWwQlRMeL+K8vTj0cb7N1imB5uLGxVbWoupEfxNnxCs69PK5OqNlcsZOPR6MoqS2W/RrHU35g5wbDHFvMxYcpK0ezcRBXPDgyw56ZjkrrY22jMO3cUuTHzVwIU4vZ0OZCabIOzsS2oAQbhSixcUkwDAnhMTkpgtL39LovvggsR2DTlfyTIBPFJrTe8jfxnhyhKXZtSL7zwgKKXFztCZ1T8PRJOkxfgO4rq5uT4xWiPGtsLUpkaQffvQoLcWRfjvRMW9vZlxbyHcCByQcTALRxF+V76b08lxdxfRo77AV6kg99uV90clHPvzRKrYMaj7/dMcuSV2WQFxuvEr1QJgKmMFxDQ5oAkEWPPgVS4no7TeHbiZ+tzv1VvKWpom5ewUUWC2P1IgQeBOseClKcH8VGrU7qbHAkpEsJpcgEKCkKYCkcVjEnD4ogqzp1g7eqNFw+IgoqQGi7Dk5wEIFCtmRvBVJsr8dgswIgRC5dtro+7O7KQNTJ9yV2Ctosb0i6tgc55AF00dSQyejje0aZDgClSdI9sNfUPViBcSvL2Y4pNbOOU0mdJx+GkSojmnLIVq6I5KMKcSDoVwHqENhkJtfDg8iiVqJaYSMrXuttbQexNnbbfQdfRbPZnSxtQAOP1WMq4YFRBhnA2JCZ8Zr5EZY/w6vRxDXaFGAXNdnbYfS1uFqMB0mBAJPgoS8Z9x2TeuzStKNRrBrxIkd/uVXUca119FLbUB0uuepRZuw5N5BNtNyPSqumxvHn3zqoeZOpVD4zqDuTxlTFasmsaHOubW3Cbg3ncm4q4DWz2SLib8O/6KLkJgyRH2sp+FY0j5iQDpaAbxJI9yumD53Em9bI7aWWc0XHZnSZ3cfNRC2TA1389BZOx+ODiNbaX3eA+qEypF/eqhOUW+K6Q8U+2MqNvG8aoLmqVXbo43LiSTzET6oWtt0z+HqoyjWh0wMpz3yE4tQHpRkNlNcUhKQFKEYhPN9bIznJhCDCMISQnApJRMNcmhqIVExWNpsBzOA36rVZiwwuIyq1bi2xJMBcz2t8QqdORT7RWL2x07rVQQXloO4H7ruweJln6pf0hkyQXs6v0l+I9DDAtYQ9/Afdcc6RdKamJcXPNtzRoPxVBXxZcdU2obAcbleth8aGL+s5J5XLS6PF5N+CRSKNMASd27i7cPBIuklR2poT3YeRuTgY4Qn62XiHuEF9PMMpsRofsoFVkFW9ejN1DrMDhzH1R7MQwU5rZMpj2xZK0oBD9WmOww1FjyXmVUdq20ZqwuF2vVpxfMPI+a1WxelWGeQ2tNM8Tp/cPusi0JTTCqsr6krJSxJ9aOts2XTeM1KpIOhkOHmFAxWFdTIDoI4g+o1XMqb3MMse5h/wuLfREO2cT/wCZzv8AN2vVaUcEvVEf+WRe7OiHEt0k9xEAHklGIF4Ou6fzXODtyuLyD5hDf0jrg6H1UngT+sg8Wu0dGczl770rRHeucf8AHVZtsuvej0PiU9syzUR3d3DT6qf+WSejWdBrg9nWI+s3+yYCsTivigHkS0gAARaNIJ8Ug+JNMbill48+WkBNUbSq9Ac5Y5/xJpcCo7/iTT4eiT/NlfoPKP6baUkrC1PiUzd6oX/Mmnv+59E68TL+G5xN293FNzcL911hafxMpj/tk+A+5UGt8WagJyUwOEu/BUj4DfbFeVHUqOyqr7hh7zA9VW7aqnDiXlo7jPrZc0xPxnxxENcyn/lbJ83Ssvj+kdfEGatR7zO8/ZdkfAxJbdkXnfo2u3Om7py03COP6Kg2xVP7OKzq2Z5eB1f+FzcwcLybhwNrQFm86XE05YDwkLrx4scPqiUskpdsj1sYXKPUOiRxS5eyFdkUeosk8gl1M6JwbaNOKm4bCZ4a2JvrN0G67ClfREdXECP0+t5XkKrTLXFpsQYXlqAd5czcNIXgyBrfedPGy9E9yQj1Xis9sQi1xKA9k3HsItWRznduXgJBEWCASDWpyFFdSgqxrMG5R3hExGaU9roXinFuixgrKu5FZBEhQ3FEZUuhQT1cFRWkyrHVNdh1jAaZSlFDAmPHBAxHewSgPoN4KU+imtp2WMU2NoNA0CpngcAtDtClZZ6sIKtBkZoG8DgoWJfGiLWrKvrVZV4o55tCOqJpemlyYSrELCGokBTE52iYFgHFGYLIMSVIhURIUK1o4B1Sg/KCcpB87fgqykySut/DHB0HYfFNrNn9y8i0wGtzEjnpCZdhOQU8F2yHA6Si1mtpsG9xMgcLRdTMTi2gmNypa9QkydVqvsDpCJ1OuWmQSEGUbDU5M++KYVFnTomqS9xDWgAucfLvJO4C55CSvKDi8XMAfKNBz0LjzslQ4jN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4" name="AutoShape 6" descr="data:image/jpeg;base64,/9j/4AAQSkZJRgABAQAAAQABAAD/2wCEAAkGBhQSERUUExQVFBUUFhcXFxgXFRgXGBcXFxQVFBYYFxgXHCYfFxwjGRUUHy8gIycpLCwsFx4xNTAqNSYrLCkBCQoKDgwOGg8PGiwkHyQsLCwpLCwsLCwsLCwsLCwsLCwsLCwsLCwsLCwsLCwsLCwsLCwsLCwsLCwsLCwsLCwsLP/AABEIAL8BCAMBIgACEQEDEQH/xAAcAAABBQEBAQAAAAAAAAAAAAADAQIEBQYHAAj/xABBEAABAwIDBAgEAwYEBwEAAAABAAIRAyEEEjEFQVFhBhMicYGRsfAHMqHB0eHxFCNCUoKSYnKiwhYXJENTY7IV/8QAGQEAAwEBAQAAAAAAAAAAAAAAAQIDAAQF/8QAIxEAAgICAgIDAQEBAAAAAAAAAAECEQMhEjEEQSIyUWEUE//aAAwDAQACEQMRAD8AyVGnAhGdRDmlpFjr5prQpNMLw2z1aFa1Gayya0J+5JY4iVq8U8NCARA1PYEF1bcInmY3SiUCDBtrPKb8dUUmCwzqVtECs6BdDxOMkloMTAaRzAJvyngoVQuN720neNd/JPxByCOr+/wUV1e8+o3968WXSObv9ymUUK2FGKQ3PJ/U2Xslr+KcG8VqNYPqre796fmtMJQE5rd3v3dEA3NzjTvTjfU+Xely6pGNJsLI0YcHmRDyCCfp3dyvdnbbzdipqLZuKo2AjTeY43iwQ32mxkGAefMIOKZrNf1rdxBUV75Kp9mElwANzM77Aaz9lPwm02FxbIzDWbKMoNdBTJGQpW1FDd0iayoW8DE7lPwmOpvMiCd4/JCmuzEhrsw5plTDtOrQrelhqVQiDkgHWNRp5n6KPicHlMSCdbGUWmlYLM/jNjtPy/VZ/F7LIJzM8Qts6hCC+mtHI0ZxTOcYrY06Koq4N9M2XVauzWO5FVeL2HyldMPJrslLDZg6ONBs4Qef4r1bCA6X9Vd7S6L7wIVE/DvpGNy64zjP6kXFx7IVbDQlU4YlrrEQV5WUmiTimbOmxSWhCphGAsvGZ6aFT2hMAQ6xJdAjKPmM6HWDy0SDD+t4aDU7vDiUypXbuJk7x4WUfE4qey3hw13jwtHigsMDvsO6FWMPYjkLVrzuEzHG17DxHqi4RmaAbAmeXNIwayJg/S/5+S8yk6SLyPfoE4otQAsbA+WQTxOv2AS1RIFrC9u7VGo0tC6Q1xM77CCRCNRwpa+BMTY8WzAPkQmoxCYOSa5nJTOrOki0u09xMJlHCOdoCRyRUQWQXOhMdX3K5Z0YrPERCOOgFU6nQbhFtU3EWzPDEJW1t+5apvQJwEEE+qIzoQRYtK3xRrZkv2hE6xaodEWg/KUCrsGi0wSwQdC6D3RqgnB9G2UXWWPfr32SU6ZM2zExee/3dXLdm0HTlqN8Kg+54KwZ0VpVGRTdWkfNPVvbEQSMpDiZ3c01I3IqtkYbLUniHBo3xYAnhO7isntw5atXcQYXQm7JdTrEZi4dkhxpmmXRYiCTw43hYDpbT7dQj+KqRPjCEY/OgSfxsi02OYxrnEkvBcL6C4Bgb5G9Po4147QMAReOCkdIGhhptFsoLfJ7osqHaFYgZWnXX3zsmguYG+JqNm9P8tqgkC08VtNk7cp1AHNIvpIXJn7PFNtMB7H5xmcGky06Q6QIJ9AtpsmjFLDt3uzE+OaPqWqfkY4RpxDilKXZs8Zi85m2m4QFCcVmNm9LAXuY7QOIB5SY+iv6WJDxIK45xkn8iyp9BA5OKGClzIBBPaDqFW47YrXq0cZQymjJoDVmE2n0bLbwvLcOaHaheXVHyZJUReFMq6bUUBNaE9zoEmwXMzoQDESSBMAmCQYNhNvJRuvtlFmjSDMidST7KbjMWXWaYGnfofK4Q2iI4EeRvP3VYx/RGzw4Hdoe6U/LNreG7TRLTp3jl9YR6bQSN025i0aKlWKJlm4NwLiP7h4KZh3EPBB+YWMceyRy3hBw7DJibiHeIg33q32Zs957LSS2RE6AzI7zqnUf0Fnn0GhjXObOZxdlk2AOUtk8L2ARsJsqpVdZpgCBEyBM7ty1ezOizGHNVJL9coFwbfNNm+SvqOGDflGURFt4JuCdT4otqIjnfRkMH0LGro96aK+w3R1jIsLK4bG5ISoyy/gNgGYFo3CEfqBySyvAQpObDQuQJKuVrSXQAASSdABck+Ccq7b9QdSWG3W/uydLOs6OZBjxS8gpHL9s9JMZtGq5mDZUbRBgCmIc4fzVH7p1yzAnepOyPh9tFhD2mlTdr2n5jJ4xZdUwWCZSYKdNoY1tgAIH5nmpMK68hx1FULxRiMBhNqYej1YZhK2p7QcfUn7Lnu3NlY41n1jhnYd1s3U9hhOnZaDyXe0WmQAZE8laPkylqQrils+d9j7SrMrtdWfVc1k5mukkW9JsqLbmPDmEggu65z4mbOOa/LcuifGLaXV1sO2kcjodUOWxALobJ8Cud4Cg7F4jrKvbl7GuLr5pO/8ApCvHjx/6MDv6ojY3bxrkFzACAbtJgkuLpv3wqqvXudeXBana+yaVMnKyLOPzO160sA14BUgwLXvy3G8mZ3dy2OcKtLQJxl0Bo4oQL31XRML2TS/9dDN5Brv9rlhD0eMjI6SbAERM89F6htCvhS9hBGZpYWuuIII7J3anS10uSCyr4MMJPH9kJRdaec+i0OyNoZGRNy6dd0Ex32FlmaMkCN9vHgronq6RlxbuaAASZEmeQysvzS5Y3oaEvZf7P6UteSCDYxPHh3K8pVw4SDK5cxzgbakfn7KmYXpFUou7JDhOnNRl41/Uosv6dHTSLqmwXSVrg3NYuE/Uj7KydWnRcbi4vZZNMc5eUR9cpUeILBAcFVYuS8CSTAzcJGkDz8lOrYotBMGwsLawSd+6B5qsa2TbgQO8GT5klWgvYGPY2HEcxrzufwRKDTbjMD62KE0WnnHdwClMpZnxMbye5USsUVjCbxYaqXhDLtJ1ERppdCpy4ZG3v581tdh9HdDlsN5HL8lVKkI2Ruj/AEbfUJJhrZGpgCdOZ7gt3gNmNoiGiD/MRBIM6D+H1T6GFDGtsJA1gaRu8zMp+bhu0SSyV0J2OAASZpTS5eXK5WMkK0pZSNHBOhJYx6EoKWEuWQsYUBZvp2/LRpO/lqsPk5p+y04CzXxEoZsE6P4XsPhOU+qKMuzTG+iUKJsrEZ6NN381Np82iVJGqABQU19UjRPBXnJomPnj4h7QNfa9W8illpjf8je1/qLlM2Jhg2nSJgB+IknuaGj6qfsrYLKjq+Mr5i04zqMrA0uJfLnlhdaRLQPFTdpYdtMU20swa2q7IHgZhdsZoMTfcu/yLjCMRcattlP+xMr1HscTDac2MQete4fRM2J0T619VzTYDsj+oiPoi7EfD6k6loE8bPd+Kv8A4fiWVif54/8AorknJxTS/hZJaZmxsh9Ks0OFg4Hyuoe1qTDh65c0OPWgNnURDDB/pK6L0oysol0CczeW/Me6wjxXNcc0miwzIe6coixNRxMkcJQxt3YZU0Z79mNCqAbh2h4jd4gqTUovqA5W5sgLiBrlESY1IEgngOQUraFLM1xizC0z3mD6jyQaAi83FwRuNjY8QV287ps5+FaRVZ4kxqI/TghsuVNx7JiGwRMmT2t4JG46oODwuZzWm0m54AXcfASVZNVZNp3RMrWNIb2sBPe4ufHk5qn4DbTm6mfdlT1cR1j3P3EyOQ0A8gAnndOlvH2YUpQT7KxlXRs8LtRjxexXlladUz915cjxfhbkXeLqHMe1MXBGmmnjE+SZRbBO+Cb8ZIKYND+l9PWPAouSJ4GO8c/OCnoB4nhvj1spOFpuLsosb35FRJkibDjziy03RjZRc4uJBJgD7W8FVKhWXXR7YMAGOZ48luMDQyjRRcBhg0CysAozmI1Y/LKa5kI1OpIhDqTN1FjIYlhIlap2EWE5q8F51QBCjDgE+QodTFncgGueK10ai1aAoO3cOH4eo0/yz5EH7IX7UUCtULgQTqCPOy1pBUQnROp/0tNsyWS3yNlcrC9F9okPqMPAOi4iHOa7/bdaLE7caxtzBRtewuLvRY1sWG81Q9MNsOp4HEPAiKbhPf2R6qHS6WMDrglVXxN262ps1zG2NR7G+AOY+iON8ppX7NKLiujn2z8dUdg2UmuIaK7qne8hrZ8AFoNuMJpMA1uZ7g29+5Zno7VMtpRIAe8nfZpPrC0XSOrDW2mAfX8l2eTPlOKFxKosptluuTzAPi2otJ0MxjaOHqkmf3lv7fzWS2ViR+8H+JhH9zlp9jYMGm4EgDMHT3saVz5b2UjWiF0g23UqCDIDnBojjI/TxSbJ2e2pWpUz1ZAdmdAvZriWmTcmBwAjyh9I8ex1RjGDss/1SRPoFc9BKQ68uP8AC10d5gTytKEU4wBJpskbd6PgS2mNQCR/lJWPdhQ20Lq+CaH1KztwdkH9Op81RdI+i89tgvwhKptDUjCOws7lXYzDZGuP8VT923uImofBtv61fVaTmi8n1N9PfFVlXtvJNwwZGnnMvd4utPBoXXjl7JziUHJK1/PS4UnHUYKghy6ls5+ixpu/JKooebR7j2fJeU3ApyNJTEzy+ot6EDzTqh43Hrw8ktMmJ36g98SkLpMcTP0/FRS2OebQc7uJFl1Dots8NY2145clz7YdLM8T+q63sejDG9yOSVKgE9ghPXpShcbZgouOB/KEyTa+n1TmFeqABF7MNay914vAQKuK4KK6oSpWkNRJqYs7kEvTWNRQwLbYRiSE8tKTKsEYQmkIhakcxAxkMB+7x1QEgDtgc/lcJ4wG+CsRghWJc6Y3DkqbpBg3ftgLAZcGGdwjsknwjzWnwTYaJsYg8EZR6YydEX/8WnwWZ6d7LJpU20xMvJI7hH3W5VPt7VvcfVCL4u0HvRgdlbDfRc99QQDRcG77uAsrtgp1XOBvlpF99LuaBrrqfoi7df2AJvH0tI+v0VF+0RJFiWkG82zN4DiCqybkuTBFVorq1MB9hAJiwm3IKdsp72xluab7bw6A3UHUEajvUPGACnmntZm2i8Gb+i1Hw7cCK2YGesbEidWfTRG3wtmdKRFp9CjVIc8ZRMwNY5chuWmwOxWYWmXNMBrcxGUXIBJl0zuiIvyV4aBA0VXt6plouH83Z85m2+wKTk+mDsXo/QLcOydXS497ipz2Tqn0KcNA/lAHkIUPa+KLKTnDcLczB/LzWirYGYnplRy1AykJJBLo/g4H1PgFlTSgQN1ls+jWHqVTUr1QYf2L6biROk6eAVFtzBCm+R8p0Kqnx0HszmNpSJ9yqWq2D6LUtgOvdrrOFrtOuuh3g7iAVR7SwZYTaI07t3I94sdxXdilaOfIiG0wlTQV5VJWbIt+v3t+aSgyHEndb0XmN07vfqh02kmNZMH35LmijpZpejmFEi0yZ0karp2z29gRwWB2K2zbRAH3/LyW+2ceyFzZZXI1aJQEc+aUBKAhVqsKJh7qwCBWrEoLqhKUBBOw0CXk51kfDFsaX3Xt5JavQwlJqIaaO0yIknmZjuA5cymuaJt9lTjSEsjkfilUh2IMRu+n08kPIs0vTCmBhFpVQNQCDr73Jj2xc+/JMlInxYasHWYCbeE6phpIjtUpQuwgRSKpdqiXAG9vxK0VCplcDwVRtfL15y3GWeBEtJgoqKauw8jK7dqXA4j7z9h5rM4Vj3PdOnHx710M7PbVYcwvNjYjQagj8FTbQwApNJJ1iBAGW19BviU6klGgq7KjD7OaXNBggkW13rZbF2dTovzsBuADO+NDAtKzGxcKTWnctlh4PJT5MaaLxtRjxzWd21QnE0GcMz9bagTH9LvMqc7DkCQVmX42s+u59MZoGQchv15kpt1bQiWzTdZZVG0GGs4MHyj5j9kWjhqzm9q3FS8Pg8gj7e96nd6G6IzMIGjKPlGg9VUdI9lB9PS7fwj0WhBuo1dsi+9UTB7OSYpkEhD2k7PQpkySwupzMy35mDwl3gQrnpJgclQxoVUiDSe0iTZzb6EGDPeCR5LswyEyIzJEFeRcS2He+KRdxyM1r6bmEtILXN1BsU7Cx1kbtfRTtqYo1CBVADwIDgNRzUPA0ofB3qFatHS1To2OAEGOEDXgIW42UZYsTs5uYl3ieFytdsiraFwT+wz6LeVGrEJatRRnydFOTAkeT2lJCcGpVoIgpzr4qWQ0tDWgti5Iubxx7kBgR6cAH3Hd5p4V0BjdNLDde6NRaZsOWkW/VJmv4qY3DwJkzfszAJVoQcmTk6Iz8PJN5I3AT9ZQDSPBWZcdzRcXED6/kleJaZGU69kXtfXedVR4U+gc2imqktMXTAFNxGIzgG/DmNVEIXJJU9PRZPWwThdIU6qLiCkSDCAC94t9rLLbWxWWq8ZgXWESBFtdPUrTvMBYja+LBru0s6HHxy3PcmijGh2a+KAJkTmNzf5nQsxtnG9ZUgXAKeca99NtNugEW3qdszYeXtPuVOTvSKx1th9l4PI2Tv14qxDbp5CQtugxbs89pdYmyn7I2PTpMIAnMZPib66KHlUrD4nKqRlQjVlj1I4bkKtQBCNTqzdOe0JvQhS18MRcKLUatA6jKg4jBJaoezBdLMHLZjRZLAhoqdsEtyvBA1ux2X/VlPgujbdwh6szwK5xVbDuCvhlTC1aM5jWwQlRMeL+K8vTj0cb7N1imB5uLGxVbWoupEfxNnxCs69PK5OqNlcsZOPR6MoqS2W/RrHU35g5wbDHFvMxYcpK0ezcRBXPDgyw56ZjkrrY22jMO3cUuTHzVwIU4vZ0OZCabIOzsS2oAQbhSixcUkwDAnhMTkpgtL39LovvggsR2DTlfyTIBPFJrTe8jfxnhyhKXZtSL7zwgKKXFztCZ1T8PRJOkxfgO4rq5uT4xWiPGtsLUpkaQffvQoLcWRfjvRMW9vZlxbyHcCByQcTALRxF+V76b08lxdxfRo77AV6kg99uV90clHPvzRKrYMaj7/dMcuSV2WQFxuvEr1QJgKmMFxDQ5oAkEWPPgVS4no7TeHbiZ+tzv1VvKWpom5ewUUWC2P1IgQeBOseClKcH8VGrU7qbHAkpEsJpcgEKCkKYCkcVjEnD4ogqzp1g7eqNFw+IgoqQGi7Dk5wEIFCtmRvBVJsr8dgswIgRC5dtro+7O7KQNTJ9yV2Ctosb0i6tgc55AF00dSQyejje0aZDgClSdI9sNfUPViBcSvL2Y4pNbOOU0mdJx+GkSojmnLIVq6I5KMKcSDoVwHqENhkJtfDg8iiVqJaYSMrXuttbQexNnbbfQdfRbPZnSxtQAOP1WMq4YFRBhnA2JCZ8Zr5EZY/w6vRxDXaFGAXNdnbYfS1uFqMB0mBAJPgoS8Z9x2TeuzStKNRrBrxIkd/uVXUca119FLbUB0uuepRZuw5N5BNtNyPSqumxvHn3zqoeZOpVD4zqDuTxlTFasmsaHOubW3Cbg3ncm4q4DWz2SLib8O/6KLkJgyRH2sp+FY0j5iQDpaAbxJI9yumD53Em9bI7aWWc0XHZnSZ3cfNRC2TA1389BZOx+ODiNbaX3eA+qEypF/eqhOUW+K6Q8U+2MqNvG8aoLmqVXbo43LiSTzET6oWtt0z+HqoyjWh0wMpz3yE4tQHpRkNlNcUhKQFKEYhPN9bIznJhCDCMISQnApJRMNcmhqIVExWNpsBzOA36rVZiwwuIyq1bi2xJMBcz2t8QqdORT7RWL2x07rVQQXloO4H7ruweJln6pf0hkyQXs6v0l+I9DDAtYQ9/Afdcc6RdKamJcXPNtzRoPxVBXxZcdU2obAcbleth8aGL+s5J5XLS6PF5N+CRSKNMASd27i7cPBIuklR2poT3YeRuTgY4Qn62XiHuEF9PMMpsRofsoFVkFW9ejN1DrMDhzH1R7MQwU5rZMpj2xZK0oBD9WmOww1FjyXmVUdq20ZqwuF2vVpxfMPI+a1WxelWGeQ2tNM8Tp/cPusi0JTTCqsr6krJSxJ9aOts2XTeM1KpIOhkOHmFAxWFdTIDoI4g+o1XMqb3MMse5h/wuLfREO2cT/wCZzv8AN2vVaUcEvVEf+WRe7OiHEt0k9xEAHklGIF4Ou6fzXODtyuLyD5hDf0jrg6H1UngT+sg8Wu0dGczl770rRHeucf8AHVZtsuvej0PiU9syzUR3d3DT6qf+WSejWdBrg9nWI+s3+yYCsTivigHkS0gAARaNIJ8Ug+JNMbill48+WkBNUbSq9Ac5Y5/xJpcCo7/iTT4eiT/NlfoPKP6baUkrC1PiUzd6oX/Mmnv+59E68TL+G5xN293FNzcL911hafxMpj/tk+A+5UGt8WagJyUwOEu/BUj4DfbFeVHUqOyqr7hh7zA9VW7aqnDiXlo7jPrZc0xPxnxxENcyn/lbJ83Ssvj+kdfEGatR7zO8/ZdkfAxJbdkXnfo2u3Om7py03COP6Kg2xVP7OKzq2Z5eB1f+FzcwcLybhwNrQFm86XE05YDwkLrx4scPqiUskpdsj1sYXKPUOiRxS5eyFdkUeosk8gl1M6JwbaNOKm4bCZ4a2JvrN0G67ClfREdXECP0+t5XkKrTLXFpsQYXlqAd5czcNIXgyBrfedPGy9E9yQj1Xis9sQi1xKA9k3HsItWRznduXgJBEWCASDWpyFFdSgqxrMG5R3hExGaU9roXinFuixgrKu5FZBEhQ3FEZUuhQT1cFRWkyrHVNdh1jAaZSlFDAmPHBAxHewSgPoN4KU+imtp2WMU2NoNA0CpngcAtDtClZZ6sIKtBkZoG8DgoWJfGiLWrKvrVZV4o55tCOqJpemlyYSrELCGokBTE52iYFgHFGYLIMSVIhURIUK1o4B1Sg/KCcpB87fgqykySut/DHB0HYfFNrNn9y8i0wGtzEjnpCZdhOQU8F2yHA6Si1mtpsG9xMgcLRdTMTi2gmNypa9QkydVqvsDpCJ1OuWmQSEGUbDU5M++KYVFnTomqS9xDWgAucfLvJO4C55CSvKDi8XMAfKNBz0LjzslQ4jN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056" name="Picture 8" descr="http://www.leftoverqueen.com/wp-content/uploads/2007/07/strawberry-mirror-cake_mix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348880"/>
            <a:ext cx="2630066" cy="1899492"/>
          </a:xfrm>
          <a:prstGeom prst="rect">
            <a:avLst/>
          </a:prstGeom>
          <a:noFill/>
        </p:spPr>
      </p:pic>
      <p:sp>
        <p:nvSpPr>
          <p:cNvPr id="2058" name="AutoShape 10" descr="data:image/jpeg;base64,/9j/4AAQSkZJRgABAQAAAQABAAD/2wBDAAkGBwgHBgkIBwgKCgkLDRYPDQwMDRsUFRAWIB0iIiAdHx8kKDQsJCYxJx8fLT0tMTU3Ojo6Iys/RD84QzQ5Ojf/2wBDAQoKCg0MDRoPDxo3JR8lNzc3Nzc3Nzc3Nzc3Nzc3Nzc3Nzc3Nzc3Nzc3Nzc3Nzc3Nzc3Nzc3Nzc3Nzc3Nzc3Nzf/wAARCAC3ARMDASIAAhEBAxEB/8QAGwAAAQUBAQAAAAAAAAAAAAAAAwACBAUGAQf/xAA5EAABAwMDAwMDAwIFAgcAAAABAAIDBBEhBRIxBkFREyJhMnGRFFKBI9FCYqGxwRUkJTNygsLh8P/EABkBAAMBAQEAAAAAAAAAAAAAAAABAgMEBf/EACURAAICAgIBBQADAQAAAAAAAAABAhEDIRIxEwQUIkFRMkJhgf/aAAwDAQACEQMRAD8Ai7LtuEE3jdcKVAexSnh7heUe2thqacObYp0rWu7KDCdrrKWHXCYJ0yNI7adgSMft8hMmIdI37qY1mM+O6aVluVGS6i0pskrapgsT7X/PgrPz0s1O4SRDjwvR6qmbNC5js7hZZWoiMUjo3jINkeSUCo4oZF/oXQ9Q9VjQeRghbDT6tzLX+krzkA0NY2VuI3nPwVrtPrC9ovnHZaWmrRi4uL4s0c1ni47qp1ODfERbPZWEEwfFm2EGrF2EhZziXAyhdY2PIXQ4FFqox65LeCkyEFccvizsW1YMNaTwnWtwi+iAuGNJTJeNPsYCVWalSGoaQrTaQiMZcZC1jmlEyn6aEu0YefSZo7luVCfFPEfpcF6FLAxwyAoklBG8ZAXTD1f6jkn6Ff1ZimVkzO6lR6rM3ufyrup0SJ1yGqsn0Rzb7LrVZMU+znl6fNDo7FrUne6c7XJB5UP9BNGTdt0GaMgZBR4sTfRDlkS2T3a3KfKjyanM/v8A6qCQkFosMF0jN5Jv7DuqZX8uKaCScm6aAj08JkeAAtaSM9stNIYSQVoWt9oUTSqPawEhWjorDCxbTZpVIjkLlk9zSCuAJAN2rhiBRQ26IIykwohGlBPCSmbCkr5i4FszFirCJgljVaw4srDT3dlyrZ6XRFqKcsdcJm8hvyr2SnEjeFV1FNscQpaopNMpqp53sYOS5XLGuiY0PFxbnwoENIZtSZfhuVfyxhzbWTV9jddEJ1i3GVR67SXYJ2D3N+r7K6kidE47eD2USrlj2H1HNAOLONkNWOL4sx88YmiLHd07RDPG8sfM4BpsAiThjJXCN4c0HBBTaeVscri6wHm6eK1ovO4tJ2a6gmJbZxvfyiVMtgRfAVFTatTRD3vJI8BDq9dY+4ja4g8XCuStGUJxT2dqZN07iEI1Baq79c4Oc4s3E/KG+tef8AH8rnlhk2br1GNLstRWFEbUtKo/1R3ZaLJGreD7QLI9sw91AvDMDwiRyrP/AK+TwF1uoyDsEvbyD3MDQOeLJu8KlGqO7tT26m08hT4Zofmxv7LflNcwdwocddE4c2R2zB/0uBUuMkUpJ9MToI3cgKPNp0Ug4ClbiluyhSa6Bwi+ylqNEa65aLKvl0aZhu3K1odhI7SMgLaPqZo55+kxyMazT5t9nNV/pmlbbFwVh6cZPCkRPEYwtPc32c79Hx6JMEAjaBZF9MFAZVjujsqI3d7JqaZnLFJdg3wX7IRg+FOBa7ghLYr5GfEgtit2RNtlJLPhNLEWLjQDYkj7EkDHStLHKw043F0Coi3NulQSbHbSs49nZLaLoS7QoVVIHFG5CizC102rFAj0zj+rO3myt23tlZ6nqGtr9pKvTMLXuEJaNJP5Ce0O7ZVdX6dHUxuD29sKeJQQlI8Blyok6Gjz6rpDTzOjcOFGcwBXWs2kqyQOFWuj+FpF2rOaaUZNIhlqaQpL2WCC5p8KyQRCaQilqaWpgDITCEUhNIQMHZcsnELlkANSXSnRtDnAFAA83wrLTg693EoQpRvFjhT4IgxqxyzVUdOHG/5EsEELoaCo5dbhIPIXLxOuyTssuE2QPXKQlvylxYWgoTw6wQt7bJhdlOhMORuXNrhwSg7yE9s3lPaIasM2aViPHWubzdAbKwjKd7CE+bRm8cX9E9lcw/UjsmifwQqOUC+CuN9VvBK0WRmUsC+jQe3yElRfqZhhJV5DLwM1mzcCoMrTFJcK2ibdQtQjtwm9GsdkqllD4wompzthicSeyiw1QgadxsAqHV699QXhp9oCOQRhsj0NVLVavaOTaLrYtieAN8xd/Cx/StMX1DpjwCtkXgBbaSBx5SsIZGRDm5VdqGpbGkDvwm1tSGNJuqOV7pCXHJKxq2VKShH/AE49xkcXHkoTgbo0fGV0xklaHG3u2R/Tv2SMN+AtBpGgTV7mvcCyHu7z9lpYtIp4YvT9NgA5JCCeZ503Tqib/wAmB7/sFFkp3tJDmOb2yLL16mgjiaWANA7WUDV6Snlo5vUja4AEg27osFI8sMJsguZZXUkIANgq+SI7immXZCLUwhS3RHwo8rdvIVDAlHp4S43ShhLzc8KfE0RhZTnWkdWLDe5HY2W5RRdNL09jguZ2zsVIcGA8pGPGEtw7FOBUWx0gWwjsmHClFwCG6x7KlIhxGAXSsbrobZO2Gydio5ZcIASJITXOvwgR2/yuFzhwUw3SDlVCHiYk5UiOcd1DFr5Xd2cIcbET97CkoVz5SU8Q0bhs+1R6qXcCSmPcG91X19cyNhF8rpa0c8OyDqMrnv8ATj5KBU0vo0tj9b8KRpAFTUukdmyl1LRLXxRkXaDchKKLb3QbS6UUdKwFtiRdGnlDWHsnSSbmX4thVlXOXHaCrm7ZUfjG2RayYyOsLkBCYbhPc0ErjWC+EJHFOfJ2PjFyr/p7TmVM4lqWExN4vwSoGm0ZqJ2RgElxz8BbtkDKWnaAAGtA4CdGEpXoPeOAC1gOwCjTH1QXPO1pPCHI7IceT9LVwvbHGXSHc7sECQQbW5yTbCg6j7qWQ3I9pwpbJrlrWtwB3TZWNka6/wCEmUjBem552hpJPZBnopoXj1InC/GF6CyghMjX7ButzZSZKeKWzXsaSOLhJyoqzDaXolRPIHyRWj+QoXU2lx01Uz022BGV6PI9kMdrAfCyet04rKlu42aFlKbOnBXK2ZIMDR7U0qz1IU9Oz04hd3cqp3e6w5UpWd3JUPQnSG+0LYdOaVRzRiSUhzu4Kj630+HVgOntLi7kDhXxpGHmTlRnGYF75RA44WjpOjKuRm6d234CdX9Nto6R8hebtClorzR6TM9e4XNwTSbIdyVPE15BwU4PIUclzcokcoI9yTiCkgtw4cLhiCTXN7FOPCnaHoC6I9kMgjkKTcphObEJpkkfCVs4RywEcJvpgcKrEMsUkTdbFkkWImV+qbQdpVG6okqZLXOShPL5nhjAXFaHQtDdubLOLDwumjBfEsNFpDT0m9wyQuUtpNQkP7RZWda5sNOQ3AAVLpzy0SSuNtxS+wjvZMrpNrCFUbi4lxR6qpEriAcdyo4yhLdk58irihI9Owl17XTWAK96bpRUVzS4XbH7v57K0jilKkaDp7TW0lKXzDbO/Jv2+FMq5Gui23wMlEqZGsjIAueB8lQQHPjyMNGfkpszj+gySLWuZHdvARGxBjXF5u5Pp4S33cvKlsgAvfJSLIrMbSGorYt242t8KSxgAHtTw0A4UtgiLE0h2eLJkziw7r5UiT2lVlfJtkaN1hys6stCqnnaXO4AWG1PWHmpfGzgHlXur6y2JroibkjFlUaLQ09U6SSrjNybi6GkdGNuO2UMs+9xJyT3Wg6e0Fle1tQZMX4UHqSipqaVpprAHkBP6Y1t2lzenLmJx/CaSNZzlKOj0Km0inYxrWCxHhWcFLHDwwX8qNQ6hS1MTZInh32R6vUI44rhrj9gqtdnG2w8z2tFhz4VRqVG+uaYPpDhkqdFOHsDmNLi4IsTHB+54yVMvkClRiNT6ZZFA1kQPqXtu8olJ0dEIt08jnOtwFtaunbMzPI7oDCGDY4qONOma+aVGN1XQf8Awv8AosvJHxYZKiaV0dVVAbJUHYw5t3XoEcF/qGLqwjaywFwnGP6Hmklowb+jovXbYkMAz8rP9T0DdLq42RXDXNXrEhY1kjnEANzdeZ9c1kNZPAIDuLQdyucIpDw5JynRn2SA8p5A5uo7GkZKIHrBpHbsICPK47KE84uFy57lKhj/AOElz1EkUBeaXo8VMA94Bf8AKuN4YLAYQDO0jCBUVLWN5XSzkS/SLrFTaJwuqndIYmsHtalW1Qkl59oNymRufUPuMBCr7HOfBaCNsMXwnxgvNm3J+ApdHpj5nDvdavS9DhYA6VoJT5X0cEp0Z7T9GqqlwIZtb5cVrdL0xmnMFjukvcuVjHRsjAMeCi7QQ4Dkdk7f2Z3yI8rDK8E/P5T4KcNweAjRtF/tyitZZw/zJlgWRhrTf6kZkYAa4ohb77ngYTN18dgkM4WtzZDkO0Ap7yGtuFBq6hscLi4/ShjQqqQCxHdY7qXVTTva2MX8qyk1Nsp2Auc4m3tF7LL65RVzXumnZeK+HKH+nRiim9lfG6WqmDnZJcFvodH9SCN24NAaMDuvPGSmMjY62bq9h6irGQhnqAgKVJLs3njnLof1Tp8ULd97vBRdD6OdV0rp62V0LpG3hYOfuU7RaSbXdQ/UVZJpoiCR+89gttOyR0rYYwWEi5eBwPhNb2Zzm8fxT2QNG04aTTCKwIv7nfuKt3hlRGWZAPYLj4A97G52s/3T5G7GEtGRgJdGLfLY+FuwBrGYASke4m1iPuu0znuxIACO/lPla0j5Tu1omtjGv3MUKvwwSDlhujwze98Z5CZUMDmOae4Se0NIfQVcddGJYjdowfupzBH/AIj9151D1Szp6vkoamleIg64e3OD3sr53VemzQiWKpaSRwOVSdK2Dg30WWqF4a4BxMXdea6w+KXUJHwuBbxhWmp9X1UkhjpGs2DBc4crOyPc9xeQLuNzZZzpnXghKO2dPyEMsHY2XXPsMrlycrPaOoRjwhkfJRC4jhcJwmrEwNvkpJ+PCSoRCi6jqDyFyo1uaQWAWfil2kblJMzbcrueNHmRzOiygmfMQXlarQ6L9SR2WV0+MyFuwXXoPTrWxQjGe4WMkZ5JstqWgdDYgK5pSQBcIVPI1wABH2UtgHIwVNfhz3Ybe0NubgfZOcLuHiyGHXHGQjgX5VLZURkQy77ozxtc09gEBjxz82T5H5d9k10aD3n+mfJUWolEMfqXsO6UswbDys51JqkMdDUsdIQ70/bt5uiRUVbLN+qQhjtzxj5WL1zqBzzJFCb3wDdUzdSdUwxQSPc08Pee6iTbPVd6d9oOLrO/o6seKnst+m9VFLWkTmwk/wAR7LYVM1PNE4PaHtcLG5WY6a0X9YDUTwl8ZFmC3PyrodJTve0yVj/RJsIweB8lUronJx59lboPSza/VJpZHE0MLsf5j4/hO6j6X9GpMlI6xe4BrBwVv6CmbRUzKenYBGwWCc+kjkfve25GQnxVEeaSlZS9LaRLp1K1lTKHO52t4b/cq+DDZxb9RwCeyexjY29gOw7lOe8MjMkhDGNFyScAfKVJKiJScnbGxsIAaASfJ7pNBe3ix4I8I0JD4xK0+0i7T5Cj+rZzr3FzhS4pC5Di3aMILybEAqQYyfeBfCjyDdwFLi0WmZxmoys6pNIW3jMVyflX8hDrFV1R6FIZ6mcBlhuc62bI7Z2mNjmm4dkFOK0U99GJ69oLzx1TBz7Xf8LJsjDBcYK3vXFQwUccV7ue64HdYgtBUOVOjtwxuFsZzkoofhJrB9l0sypbRuos5e6e1wtYhMtYrhSGE2tJuDlIxn+ENENwMHKWxUhm0+UkQE24CSew0YUhcF73Uk0rweycymJPuIC9TmjwvHIvumHCR4BW/ooyGgj8hecaU8UcocLlvdbzSNQZIG+4fdYSp9BOLXZoIX8B4v8AKsYZCQNr/wCDlQYtsjQWorbtNr2PlYtGZYsfJ6jRtFjyQVNjcD91WwF4cCc28FGnqGwSss7D+x8qsb/SkPmPpPI7E3CDNUtjNyeQh6hVD0HPJ4/0WQ1zX2GP04HEu8hU2kbQg5FtretR01O7N74Flgq6ukrXXfgjvflBnllmdukcXfcoVlm3Z3Y8SghBgHBBVz0lBR1WsxxVrdwsTG0/S5w7FUueBytx0XplG6JlWx7pJSLOLuGnuAiKthmkoxNe0RwgNa0MA4AFlOZEWs3EZPZQSdjwX7S0H2kjhHfqcEUJMrwxwH0k5P28rU88cKiztoaiiQFvtNz9lSU2qGd5eYC0XNs8o7NWp2VLaaWaJlQ8FzYt2S1IKLeNt88lcfH6x9N/0929iEoaqJ0ZsfcExsm+UFxIPZJ0OmFmmZGI4LtBcMNBt7R8eOEvY75Cj1Glwz1AqiP+4DdrXnkDx8KXBB6cIDyC7vbyntiWgZe6KNxsSAOwuq6OoqA14cz3DNldNaCwqHJGC8+eP4USTqy00YTWuqoiZKd1BM54Ja9rrAItDq0Y0Vspez1ImWLN2RbgKs61ohSan6rMNmuTjFws9vJBtjPZYcmmelDBCUE0SdUrptQrDPMCBazW9mhQ7i6eXYymAgu4UpnRx4qkIm3dcvcJ1rZFv5Q3Gx+E0J6H7zbKQIvwmjwURrCcnAQ6QlbO2uLjsm5vlE+AMLoPYpJjoESbpI/t/aEkciaM1tvlIRHkqYIduQuFmb3XTzORY0BZ7TgKdSVT4HBzDlR/TuURrf4RyBwNVpfUYZZsx2/fhaam1KKdoIIIKwWj6TLqcpbG5rGNI3uPa/wtjTdN0lDHvZNMXWzeT/gJq2jjy44J67L2CpaLB7vbwD4UXqCcMpC9hbduRc91mKnWYaSbZG8yi9nBpvYKurdYmqIXwNzGThzh7i3weynlRWPBJuydJ1S/0TGKa5It7n4WeLruu43J8pjgT8JhYL3tlLvs7IxUegpta6YQeybuJ4wuA3QWOH3Vx05rDtKncJA51PJlwby0+Qqe2eUWNgtfKlyorgpqmbtnUsNbVtpoRtjIN5JDYfwP7pklZolJ/XdVmomyLtcXuJ/4/wBlh37r2thdG5xDWglxwAO6FNke2iumbV/UdI2mjNLEZaqQe2G/0n/Mf7Kz0bT4nwCeuYyaqedz5XMH4HgDss/ofTlbFIZKgxw3HtN9x/8ApbGjjLI2sFrDuVdujkmop1EmxwhgAaAG+AjbTZciNhYhPc8DhOjKxv6v0ZGsIJv2UkzFzTYFQwWveDgluLorpGsF3FWlolohPr5dNe91a7fTkl29oyz4sOQjTVkboRUQuEkTm3DmG4I8hdmpy6nMkrNzXj8LDazWO0HUI/8AplzDI0ulpSfZ9x+088JP4rZcIc3S7LXrOJtXpInicPZZx+QvPbEDhaSq6nEsU0LKO0EgsA91jkZv/Kzt7NyFzTab0er6aLjGpAzcpAJx+rabfdK3bhSdDaEc8rlsA/lPa0keR8Lm03uRZFkMTW7RdwT94cM4TLE/UFw4HNkVYh5Nj2Ssd10JoN7lFMjrDANkmq6AaXOBPKSfuJyQkj/gUV2b/wDKR95yEUxOGOUwXbg/lbXZybR1sRbgZ+EnNt8fC61+com7HuAIStopDKWqnpJC+CRzHEWNkSarqJ81FRK/4c8/7JuxjuMFMdC4ZIuPhPlYuK7o6x3cInqAYBQmt7IjQLdkAdJBwVwjxZcBOV0cpWXxBuFuUvsi/wABdDQRkI5CoZG0uOEcMNuwXG2DR2SeS5nt/HlQ3bNFoHJJKMNz8pUsroqmJ8n+GRruPBQ/f3Bunwv/AK0bjizgcjjKpIUno9Sop46qjjlikDmlt7hT6QSOjDmAG/krGazqBoNNY2B2yabDXNPA7kf/ALut1o7g6kjdjIuuqPydHlSTirCPbLs9jLn7qM91ZYh0LWj9zXXJ/wBMK1a9gfzhP3MueMqnjM1Mq6dwaQHgtHyMJ+qROnhYad7Wljw5w233tHLecX8oeu6vQ6RSGapN3uv6cTfqkPgf3RqeRskbZARZ4DhY4ypp3Rf1Z2aqmlhDY4gwbchx4/CwOu6DqL55qsyxyNFzzts0L0F7ow0lYbq7W2NikoYXB0jsOsfpHgqcqtbNvTNqXwMi1zXcrpACDw4Yv9kbde9xhcbR6vIYW5vynAXweycDiwIH3XHYFyLfKYrEcAW5SaSTY+5cBB4ThfdYNx5RQWKw5B/KaY9xu5twO6c8Db2TW4yMfZIZwttgJu0gIjH2vuAP+66A0m97IsKA2KSNY/tH4STsQOwIufwuOYCLEWKSSRFAjCCbd+y4yF188eAkknyZPFBA0Mxa/hddc8D/AFSSQSdDQ4ZC4Y/B/KSSLGhrhbFsoW6ztvPykkriJsJe2Cu3Fz57pJJFI63Kd9kkkmUhj7k2Qy0jkpJKkSPdveGMLiQ0WaCcAfHhWsPUerwQiGOr9rRYXjaT+bJJJqTXQpY4yW0SYOr9aYcywv8A/XF/YhSB1lqvLmUx/wDa4f8AySSTeSX6ZeDH+FNX1s9dUOqKqV0kpHPYDwB2CsdK6krdOjbG3ZPE0WDJAQQPghJJRya2jbhGS4taC1fVVfVOA2tij/bG4g/lVD/0sjy5752OcSSXASXP3wkkk5N9jjCMf46I9he4vhIuINhyUkkIo5uuCcpMcexKSSYhxLSMi32RrFrbNSSUMsGLuvutYLhb2HZJJDBDXYwVxry0WASST+hj/UHgpJJJU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060" name="Picture 12" descr="http://www.cookthink.com/images/Article/67/step_494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437112"/>
            <a:ext cx="2890292" cy="1930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404664"/>
            <a:ext cx="4608512" cy="6192688"/>
          </a:xfrm>
        </p:spPr>
        <p:txBody>
          <a:bodyPr>
            <a:normAutofit/>
          </a:bodyPr>
          <a:lstStyle/>
          <a:p>
            <a:r>
              <a:rPr lang="en-NZ" smtClean="0">
                <a:solidFill>
                  <a:srgbClr val="00FFFF"/>
                </a:solidFill>
              </a:rPr>
              <a:t>More useful vocabulary:</a:t>
            </a:r>
          </a:p>
          <a:p>
            <a:r>
              <a:rPr lang="en-NZ" smtClean="0">
                <a:solidFill>
                  <a:srgbClr val="FFFF00"/>
                </a:solidFill>
              </a:rPr>
              <a:t>avant de commencer</a:t>
            </a:r>
          </a:p>
          <a:p>
            <a:r>
              <a:rPr lang="en-NZ" smtClean="0">
                <a:solidFill>
                  <a:srgbClr val="FFFF00"/>
                </a:solidFill>
              </a:rPr>
              <a:t>puis</a:t>
            </a:r>
          </a:p>
          <a:p>
            <a:r>
              <a:rPr lang="en-NZ" smtClean="0">
                <a:solidFill>
                  <a:srgbClr val="FFFF00"/>
                </a:solidFill>
              </a:rPr>
              <a:t>ensuite</a:t>
            </a:r>
          </a:p>
          <a:p>
            <a:r>
              <a:rPr lang="en-NZ" smtClean="0">
                <a:solidFill>
                  <a:srgbClr val="FFFF00"/>
                </a:solidFill>
              </a:rPr>
              <a:t>avant de</a:t>
            </a:r>
          </a:p>
          <a:p>
            <a:r>
              <a:rPr lang="en-NZ" smtClean="0">
                <a:solidFill>
                  <a:srgbClr val="FFFF00"/>
                </a:solidFill>
              </a:rPr>
              <a:t>finalement</a:t>
            </a:r>
          </a:p>
          <a:p>
            <a:r>
              <a:rPr lang="en-NZ" smtClean="0">
                <a:solidFill>
                  <a:srgbClr val="FFFF00"/>
                </a:solidFill>
              </a:rPr>
              <a:t>en même temps</a:t>
            </a:r>
          </a:p>
          <a:p>
            <a:r>
              <a:rPr lang="en-NZ" smtClean="0">
                <a:solidFill>
                  <a:srgbClr val="FFFF00"/>
                </a:solidFill>
              </a:rPr>
              <a:t>doucement</a:t>
            </a:r>
          </a:p>
          <a:p>
            <a:r>
              <a:rPr lang="en-NZ" smtClean="0">
                <a:solidFill>
                  <a:srgbClr val="FFFF00"/>
                </a:solidFill>
              </a:rPr>
              <a:t>rapidement</a:t>
            </a:r>
          </a:p>
          <a:p>
            <a:r>
              <a:rPr lang="en-NZ" smtClean="0">
                <a:solidFill>
                  <a:srgbClr val="FFFF00"/>
                </a:solidFill>
              </a:rPr>
              <a:t>lentement</a:t>
            </a:r>
          </a:p>
          <a:p>
            <a:endParaRPr lang="en-NZ" smtClean="0">
              <a:solidFill>
                <a:srgbClr val="FFFF00"/>
              </a:solidFill>
            </a:endParaRPr>
          </a:p>
        </p:txBody>
      </p:sp>
      <p:sp>
        <p:nvSpPr>
          <p:cNvPr id="2052" name="AutoShape 4" descr="data:image/jpeg;base64,/9j/4AAQSkZJRgABAQAAAQABAAD/2wCEAAkGBhQSERUUExQVFBUUFhcXFxgXFRgXGBcXFxQVFBYYFxgXHCYfFxwjGRUUHy8gIycpLCwsFx4xNTAqNSYrLCkBCQoKDgwOGg8PGiwkHyQsLCwpLCwsLCwsLCwsLCwsLCwsLCwsLCwsLCwsLCwsLCwsLCwsLCwsLCwsLCwsLCwsLP/AABEIAL8BCAMBIgACEQEDEQH/xAAcAAABBQEBAQAAAAAAAAAAAAADAQIEBQYHAAj/xABBEAABAwIDBAgEAwYEBwEAAAABAAIRAyEEEjEFQVFhBhMicYGRsfAHMqHB0eHxFCNCUoKSYnKiwhYXJENTY7IV/8QAGQEAAwEBAQAAAAAAAAAAAAAAAQIDAAQF/8QAIxEAAgICAgIDAQEBAAAAAAAAAAECEQMhEjEEQSIyUWEUE//aAAwDAQACEQMRAD8AyVGnAhGdRDmlpFjr5prQpNMLw2z1aFa1Gayya0J+5JY4iVq8U8NCARA1PYEF1bcInmY3SiUCDBtrPKb8dUUmCwzqVtECs6BdDxOMkloMTAaRzAJvyngoVQuN720neNd/JPxByCOr+/wUV1e8+o3968WXSObv9ymUUK2FGKQ3PJ/U2Xslr+KcG8VqNYPqre796fmtMJQE5rd3v3dEA3NzjTvTjfU+Xely6pGNJsLI0YcHmRDyCCfp3dyvdnbbzdipqLZuKo2AjTeY43iwQ32mxkGAefMIOKZrNf1rdxBUV75Kp9mElwANzM77Aaz9lPwm02FxbIzDWbKMoNdBTJGQpW1FDd0iayoW8DE7lPwmOpvMiCd4/JCmuzEhrsw5plTDtOrQrelhqVQiDkgHWNRp5n6KPicHlMSCdbGUWmlYLM/jNjtPy/VZ/F7LIJzM8Qts6hCC+mtHI0ZxTOcYrY06Koq4N9M2XVauzWO5FVeL2HyldMPJrslLDZg6ONBs4Qef4r1bCA6X9Vd7S6L7wIVE/DvpGNy64zjP6kXFx7IVbDQlU4YlrrEQV5WUmiTimbOmxSWhCphGAsvGZ6aFT2hMAQ6xJdAjKPmM6HWDy0SDD+t4aDU7vDiUypXbuJk7x4WUfE4qey3hw13jwtHigsMDvsO6FWMPYjkLVrzuEzHG17DxHqi4RmaAbAmeXNIwayJg/S/5+S8yk6SLyPfoE4otQAsbA+WQTxOv2AS1RIFrC9u7VGo0tC6Q1xM77CCRCNRwpa+BMTY8WzAPkQmoxCYOSa5nJTOrOki0u09xMJlHCOdoCRyRUQWQXOhMdX3K5Z0YrPERCOOgFU6nQbhFtU3EWzPDEJW1t+5apvQJwEEE+qIzoQRYtK3xRrZkv2hE6xaodEWg/KUCrsGi0wSwQdC6D3RqgnB9G2UXWWPfr32SU6ZM2zExee/3dXLdm0HTlqN8Kg+54KwZ0VpVGRTdWkfNPVvbEQSMpDiZ3c01I3IqtkYbLUniHBo3xYAnhO7isntw5atXcQYXQm7JdTrEZi4dkhxpmmXRYiCTw43hYDpbT7dQj+KqRPjCEY/OgSfxsi02OYxrnEkvBcL6C4Bgb5G9Po4147QMAReOCkdIGhhptFsoLfJ7osqHaFYgZWnXX3zsmguYG+JqNm9P8tqgkC08VtNk7cp1AHNIvpIXJn7PFNtMB7H5xmcGky06Q6QIJ9AtpsmjFLDt3uzE+OaPqWqfkY4RpxDilKXZs8Zi85m2m4QFCcVmNm9LAXuY7QOIB5SY+iv6WJDxIK45xkn8iyp9BA5OKGClzIBBPaDqFW47YrXq0cZQymjJoDVmE2n0bLbwvLcOaHaheXVHyZJUReFMq6bUUBNaE9zoEmwXMzoQDESSBMAmCQYNhNvJRuvtlFmjSDMidST7KbjMWXWaYGnfofK4Q2iI4EeRvP3VYx/RGzw4Hdoe6U/LNreG7TRLTp3jl9YR6bQSN025i0aKlWKJlm4NwLiP7h4KZh3EPBB+YWMceyRy3hBw7DJibiHeIg33q32Zs957LSS2RE6AzI7zqnUf0Fnn0GhjXObOZxdlk2AOUtk8L2ARsJsqpVdZpgCBEyBM7ty1ezOizGHNVJL9coFwbfNNm+SvqOGDflGURFt4JuCdT4otqIjnfRkMH0LGro96aK+w3R1jIsLK4bG5ISoyy/gNgGYFo3CEfqBySyvAQpObDQuQJKuVrSXQAASSdABck+Ccq7b9QdSWG3W/uydLOs6OZBjxS8gpHL9s9JMZtGq5mDZUbRBgCmIc4fzVH7p1yzAnepOyPh9tFhD2mlTdr2n5jJ4xZdUwWCZSYKdNoY1tgAIH5nmpMK68hx1FULxRiMBhNqYej1YZhK2p7QcfUn7Lnu3NlY41n1jhnYd1s3U9hhOnZaDyXe0WmQAZE8laPkylqQrils+d9j7SrMrtdWfVc1k5mukkW9JsqLbmPDmEggu65z4mbOOa/LcuifGLaXV1sO2kcjodUOWxALobJ8Cud4Cg7F4jrKvbl7GuLr5pO/8ApCvHjx/6MDv6ojY3bxrkFzACAbtJgkuLpv3wqqvXudeXBana+yaVMnKyLOPzO160sA14BUgwLXvy3G8mZ3dy2OcKtLQJxl0Bo4oQL31XRML2TS/9dDN5Brv9rlhD0eMjI6SbAERM89F6htCvhS9hBGZpYWuuIII7J3anS10uSCyr4MMJPH9kJRdaec+i0OyNoZGRNy6dd0Ex32FlmaMkCN9vHgronq6RlxbuaAASZEmeQysvzS5Y3oaEvZf7P6UteSCDYxPHh3K8pVw4SDK5cxzgbakfn7KmYXpFUou7JDhOnNRl41/Uosv6dHTSLqmwXSVrg3NYuE/Uj7KydWnRcbi4vZZNMc5eUR9cpUeILBAcFVYuS8CSTAzcJGkDz8lOrYotBMGwsLawSd+6B5qsa2TbgQO8GT5klWgvYGPY2HEcxrzufwRKDTbjMD62KE0WnnHdwClMpZnxMbye5USsUVjCbxYaqXhDLtJ1ERppdCpy4ZG3v581tdh9HdDlsN5HL8lVKkI2Ruj/AEbfUJJhrZGpgCdOZ7gt3gNmNoiGiD/MRBIM6D+H1T6GFDGtsJA1gaRu8zMp+bhu0SSyV0J2OAASZpTS5eXK5WMkK0pZSNHBOhJYx6EoKWEuWQsYUBZvp2/LRpO/lqsPk5p+y04CzXxEoZsE6P4XsPhOU+qKMuzTG+iUKJsrEZ6NN381Np82iVJGqABQU19UjRPBXnJomPnj4h7QNfa9W8illpjf8je1/qLlM2Jhg2nSJgB+IknuaGj6qfsrYLKjq+Mr5i04zqMrA0uJfLnlhdaRLQPFTdpYdtMU20swa2q7IHgZhdsZoMTfcu/yLjCMRcattlP+xMr1HscTDac2MQete4fRM2J0T619VzTYDsj+oiPoi7EfD6k6loE8bPd+Kv8A4fiWVif54/8AorknJxTS/hZJaZmxsh9Ks0OFg4Hyuoe1qTDh65c0OPWgNnURDDB/pK6L0oysol0CczeW/Me6wjxXNcc0miwzIe6coixNRxMkcJQxt3YZU0Z79mNCqAbh2h4jd4gqTUovqA5W5sgLiBrlESY1IEgngOQUraFLM1xizC0z3mD6jyQaAi83FwRuNjY8QV287ps5+FaRVZ4kxqI/TghsuVNx7JiGwRMmT2t4JG46oODwuZzWm0m54AXcfASVZNVZNp3RMrWNIb2sBPe4ufHk5qn4DbTm6mfdlT1cR1j3P3EyOQ0A8gAnndOlvH2YUpQT7KxlXRs8LtRjxexXlladUz915cjxfhbkXeLqHMe1MXBGmmnjE+SZRbBO+Cb8ZIKYND+l9PWPAouSJ4GO8c/OCnoB4nhvj1spOFpuLsosb35FRJkibDjziy03RjZRc4uJBJgD7W8FVKhWXXR7YMAGOZ48luMDQyjRRcBhg0CysAozmI1Y/LKa5kI1OpIhDqTN1FjIYlhIlap2EWE5q8F51QBCjDgE+QodTFncgGueK10ai1aAoO3cOH4eo0/yz5EH7IX7UUCtULgQTqCPOy1pBUQnROp/0tNsyWS3yNlcrC9F9okPqMPAOi4iHOa7/bdaLE7caxtzBRtewuLvRY1sWG81Q9MNsOp4HEPAiKbhPf2R6qHS6WMDrglVXxN262ps1zG2NR7G+AOY+iON8ppX7NKLiujn2z8dUdg2UmuIaK7qne8hrZ8AFoNuMJpMA1uZ7g29+5Zno7VMtpRIAe8nfZpPrC0XSOrDW2mAfX8l2eTPlOKFxKosptluuTzAPi2otJ0MxjaOHqkmf3lv7fzWS2ViR+8H+JhH9zlp9jYMGm4EgDMHT3saVz5b2UjWiF0g23UqCDIDnBojjI/TxSbJ2e2pWpUz1ZAdmdAvZriWmTcmBwAjyh9I8ex1RjGDss/1SRPoFc9BKQ68uP8AC10d5gTytKEU4wBJpskbd6PgS2mNQCR/lJWPdhQ20Lq+CaH1KztwdkH9Op81RdI+i89tgvwhKptDUjCOws7lXYzDZGuP8VT923uImofBtv61fVaTmi8n1N9PfFVlXtvJNwwZGnnMvd4utPBoXXjl7JziUHJK1/PS4UnHUYKghy6ls5+ixpu/JKooebR7j2fJeU3ApyNJTEzy+ot6EDzTqh43Hrw8ktMmJ36g98SkLpMcTP0/FRS2OebQc7uJFl1Dots8NY2145clz7YdLM8T+q63sejDG9yOSVKgE9ghPXpShcbZgouOB/KEyTa+n1TmFeqABF7MNay914vAQKuK4KK6oSpWkNRJqYs7kEvTWNRQwLbYRiSE8tKTKsEYQmkIhakcxAxkMB+7x1QEgDtgc/lcJ4wG+CsRghWJc6Y3DkqbpBg3ftgLAZcGGdwjsknwjzWnwTYaJsYg8EZR6YydEX/8WnwWZ6d7LJpU20xMvJI7hH3W5VPt7VvcfVCL4u0HvRgdlbDfRc99QQDRcG77uAsrtgp1XOBvlpF99LuaBrrqfoi7df2AJvH0tI+v0VF+0RJFiWkG82zN4DiCqybkuTBFVorq1MB9hAJiwm3IKdsp72xluab7bw6A3UHUEajvUPGACnmntZm2i8Gb+i1Hw7cCK2YGesbEidWfTRG3wtmdKRFp9CjVIc8ZRMwNY5chuWmwOxWYWmXNMBrcxGUXIBJl0zuiIvyV4aBA0VXt6plouH83Z85m2+wKTk+mDsXo/QLcOydXS497ipz2Tqn0KcNA/lAHkIUPa+KLKTnDcLczB/LzWirYGYnplRy1AykJJBLo/g4H1PgFlTSgQN1ls+jWHqVTUr1QYf2L6biROk6eAVFtzBCm+R8p0Kqnx0HszmNpSJ9yqWq2D6LUtgOvdrrOFrtOuuh3g7iAVR7SwZYTaI07t3I94sdxXdilaOfIiG0wlTQV5VJWbIt+v3t+aSgyHEndb0XmN07vfqh02kmNZMH35LmijpZpejmFEi0yZ0karp2z29gRwWB2K2zbRAH3/LyW+2ceyFzZZXI1aJQEc+aUBKAhVqsKJh7qwCBWrEoLqhKUBBOw0CXk51kfDFsaX3Xt5JavQwlJqIaaO0yIknmZjuA5cymuaJt9lTjSEsjkfilUh2IMRu+n08kPIs0vTCmBhFpVQNQCDr73Jj2xc+/JMlInxYasHWYCbeE6phpIjtUpQuwgRSKpdqiXAG9vxK0VCplcDwVRtfL15y3GWeBEtJgoqKauw8jK7dqXA4j7z9h5rM4Vj3PdOnHx710M7PbVYcwvNjYjQagj8FTbQwApNJJ1iBAGW19BviU6klGgq7KjD7OaXNBggkW13rZbF2dTovzsBuADO+NDAtKzGxcKTWnctlh4PJT5MaaLxtRjxzWd21QnE0GcMz9bagTH9LvMqc7DkCQVmX42s+u59MZoGQchv15kpt1bQiWzTdZZVG0GGs4MHyj5j9kWjhqzm9q3FS8Pg8gj7e96nd6G6IzMIGjKPlGg9VUdI9lB9PS7fwj0WhBuo1dsi+9UTB7OSYpkEhD2k7PQpkySwupzMy35mDwl3gQrnpJgclQxoVUiDSe0iTZzb6EGDPeCR5LswyEyIzJEFeRcS2He+KRdxyM1r6bmEtILXN1BsU7Cx1kbtfRTtqYo1CBVADwIDgNRzUPA0ofB3qFatHS1To2OAEGOEDXgIW42UZYsTs5uYl3ieFytdsiraFwT+wz6LeVGrEJatRRnydFOTAkeT2lJCcGpVoIgpzr4qWQ0tDWgti5Iubxx7kBgR6cAH3Hd5p4V0BjdNLDde6NRaZsOWkW/VJmv4qY3DwJkzfszAJVoQcmTk6Iz8PJN5I3AT9ZQDSPBWZcdzRcXED6/kleJaZGU69kXtfXedVR4U+gc2imqktMXTAFNxGIzgG/DmNVEIXJJU9PRZPWwThdIU6qLiCkSDCAC94t9rLLbWxWWq8ZgXWESBFtdPUrTvMBYja+LBru0s6HHxy3PcmijGh2a+KAJkTmNzf5nQsxtnG9ZUgXAKeca99NtNugEW3qdszYeXtPuVOTvSKx1th9l4PI2Tv14qxDbp5CQtugxbs89pdYmyn7I2PTpMIAnMZPib66KHlUrD4nKqRlQjVlj1I4bkKtQBCNTqzdOe0JvQhS18MRcKLUatA6jKg4jBJaoezBdLMHLZjRZLAhoqdsEtyvBA1ux2X/VlPgujbdwh6szwK5xVbDuCvhlTC1aM5jWwQlRMeL+K8vTj0cb7N1imB5uLGxVbWoupEfxNnxCs69PK5OqNlcsZOPR6MoqS2W/RrHU35g5wbDHFvMxYcpK0ezcRBXPDgyw56ZjkrrY22jMO3cUuTHzVwIU4vZ0OZCabIOzsS2oAQbhSixcUkwDAnhMTkpgtL39LovvggsR2DTlfyTIBPFJrTe8jfxnhyhKXZtSL7zwgKKXFztCZ1T8PRJOkxfgO4rq5uT4xWiPGtsLUpkaQffvQoLcWRfjvRMW9vZlxbyHcCByQcTALRxF+V76b08lxdxfRo77AV6kg99uV90clHPvzRKrYMaj7/dMcuSV2WQFxuvEr1QJgKmMFxDQ5oAkEWPPgVS4no7TeHbiZ+tzv1VvKWpom5ewUUWC2P1IgQeBOseClKcH8VGrU7qbHAkpEsJpcgEKCkKYCkcVjEnD4ogqzp1g7eqNFw+IgoqQGi7Dk5wEIFCtmRvBVJsr8dgswIgRC5dtro+7O7KQNTJ9yV2Ctosb0i6tgc55AF00dSQyejje0aZDgClSdI9sNfUPViBcSvL2Y4pNbOOU0mdJx+GkSojmnLIVq6I5KMKcSDoVwHqENhkJtfDg8iiVqJaYSMrXuttbQexNnbbfQdfRbPZnSxtQAOP1WMq4YFRBhnA2JCZ8Zr5EZY/w6vRxDXaFGAXNdnbYfS1uFqMB0mBAJPgoS8Z9x2TeuzStKNRrBrxIkd/uVXUca119FLbUB0uuepRZuw5N5BNtNyPSqumxvHn3zqoeZOpVD4zqDuTxlTFasmsaHOubW3Cbg3ncm4q4DWz2SLib8O/6KLkJgyRH2sp+FY0j5iQDpaAbxJI9yumD53Em9bI7aWWc0XHZnSZ3cfNRC2TA1389BZOx+ODiNbaX3eA+qEypF/eqhOUW+K6Q8U+2MqNvG8aoLmqVXbo43LiSTzET6oWtt0z+HqoyjWh0wMpz3yE4tQHpRkNlNcUhKQFKEYhPN9bIznJhCDCMISQnApJRMNcmhqIVExWNpsBzOA36rVZiwwuIyq1bi2xJMBcz2t8QqdORT7RWL2x07rVQQXloO4H7ruweJln6pf0hkyQXs6v0l+I9DDAtYQ9/Afdcc6RdKamJcXPNtzRoPxVBXxZcdU2obAcbleth8aGL+s5J5XLS6PF5N+CRSKNMASd27i7cPBIuklR2poT3YeRuTgY4Qn62XiHuEF9PMMpsRofsoFVkFW9ejN1DrMDhzH1R7MQwU5rZMpj2xZK0oBD9WmOww1FjyXmVUdq20ZqwuF2vVpxfMPI+a1WxelWGeQ2tNM8Tp/cPusi0JTTCqsr6krJSxJ9aOts2XTeM1KpIOhkOHmFAxWFdTIDoI4g+o1XMqb3MMse5h/wuLfREO2cT/wCZzv8AN2vVaUcEvVEf+WRe7OiHEt0k9xEAHklGIF4Ou6fzXODtyuLyD5hDf0jrg6H1UngT+sg8Wu0dGczl770rRHeucf8AHVZtsuvej0PiU9syzUR3d3DT6qf+WSejWdBrg9nWI+s3+yYCsTivigHkS0gAARaNIJ8Ug+JNMbill48+WkBNUbSq9Ac5Y5/xJpcCo7/iTT4eiT/NlfoPKP6baUkrC1PiUzd6oX/Mmnv+59E68TL+G5xN293FNzcL911hafxMpj/tk+A+5UGt8WagJyUwOEu/BUj4DfbFeVHUqOyqr7hh7zA9VW7aqnDiXlo7jPrZc0xPxnxxENcyn/lbJ83Ssvj+kdfEGatR7zO8/ZdkfAxJbdkXnfo2u3Om7py03COP6Kg2xVP7OKzq2Z5eB1f+FzcwcLybhwNrQFm86XE05YDwkLrx4scPqiUskpdsj1sYXKPUOiRxS5eyFdkUeosk8gl1M6JwbaNOKm4bCZ4a2JvrN0G67ClfREdXECP0+t5XkKrTLXFpsQYXlqAd5czcNIXgyBrfedPGy9E9yQj1Xis9sQi1xKA9k3HsItWRznduXgJBEWCASDWpyFFdSgqxrMG5R3hExGaU9roXinFuixgrKu5FZBEhQ3FEZUuhQT1cFRWkyrHVNdh1jAaZSlFDAmPHBAxHewSgPoN4KU+imtp2WMU2NoNA0CpngcAtDtClZZ6sIKtBkZoG8DgoWJfGiLWrKvrVZV4o55tCOqJpemlyYSrELCGokBTE52iYFgHFGYLIMSVIhURIUK1o4B1Sg/KCcpB87fgqykySut/DHB0HYfFNrNn9y8i0wGtzEjnpCZdhOQU8F2yHA6Si1mtpsG9xMgcLRdTMTi2gmNypa9QkydVqvsDpCJ1OuWmQSEGUbDU5M++KYVFnTomqS9xDWgAucfLvJO4C55CSvKDi8XMAfKNBz0LjzslQ4jN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4" name="AutoShape 6" descr="data:image/jpeg;base64,/9j/4AAQSkZJRgABAQAAAQABAAD/2wCEAAkGBhQSERUUExQVFBUUFhcXFxgXFRgXGBcXFxQVFBYYFxgXHCYfFxwjGRUUHy8gIycpLCwsFx4xNTAqNSYrLCkBCQoKDgwOGg8PGiwkHyQsLCwpLCwsLCwsLCwsLCwsLCwsLCwsLCwsLCwsLCwsLCwsLCwsLCwsLCwsLCwsLCwsLP/AABEIAL8BCAMBIgACEQEDEQH/xAAcAAABBQEBAQAAAAAAAAAAAAADAQIEBQYHAAj/xABBEAABAwIDBAgEAwYEBwEAAAABAAIRAyEEEjEFQVFhBhMicYGRsfAHMqHB0eHxFCNCUoKSYnKiwhYXJENTY7IV/8QAGQEAAwEBAQAAAAAAAAAAAAAAAQIDAAQF/8QAIxEAAgICAgIDAQEBAAAAAAAAAAECEQMhEjEEQSIyUWEUE//aAAwDAQACEQMRAD8AyVGnAhGdRDmlpFjr5prQpNMLw2z1aFa1Gayya0J+5JY4iVq8U8NCARA1PYEF1bcInmY3SiUCDBtrPKb8dUUmCwzqVtECs6BdDxOMkloMTAaRzAJvyngoVQuN720neNd/JPxByCOr+/wUV1e8+o3968WXSObv9ymUUK2FGKQ3PJ/U2Xslr+KcG8VqNYPqre796fmtMJQE5rd3v3dEA3NzjTvTjfU+Xely6pGNJsLI0YcHmRDyCCfp3dyvdnbbzdipqLZuKo2AjTeY43iwQ32mxkGAefMIOKZrNf1rdxBUV75Kp9mElwANzM77Aaz9lPwm02FxbIzDWbKMoNdBTJGQpW1FDd0iayoW8DE7lPwmOpvMiCd4/JCmuzEhrsw5plTDtOrQrelhqVQiDkgHWNRp5n6KPicHlMSCdbGUWmlYLM/jNjtPy/VZ/F7LIJzM8Qts6hCC+mtHI0ZxTOcYrY06Koq4N9M2XVauzWO5FVeL2HyldMPJrslLDZg6ONBs4Qef4r1bCA6X9Vd7S6L7wIVE/DvpGNy64zjP6kXFx7IVbDQlU4YlrrEQV5WUmiTimbOmxSWhCphGAsvGZ6aFT2hMAQ6xJdAjKPmM6HWDy0SDD+t4aDU7vDiUypXbuJk7x4WUfE4qey3hw13jwtHigsMDvsO6FWMPYjkLVrzuEzHG17DxHqi4RmaAbAmeXNIwayJg/S/5+S8yk6SLyPfoE4otQAsbA+WQTxOv2AS1RIFrC9u7VGo0tC6Q1xM77CCRCNRwpa+BMTY8WzAPkQmoxCYOSa5nJTOrOki0u09xMJlHCOdoCRyRUQWQXOhMdX3K5Z0YrPERCOOgFU6nQbhFtU3EWzPDEJW1t+5apvQJwEEE+qIzoQRYtK3xRrZkv2hE6xaodEWg/KUCrsGi0wSwQdC6D3RqgnB9G2UXWWPfr32SU6ZM2zExee/3dXLdm0HTlqN8Kg+54KwZ0VpVGRTdWkfNPVvbEQSMpDiZ3c01I3IqtkYbLUniHBo3xYAnhO7isntw5atXcQYXQm7JdTrEZi4dkhxpmmXRYiCTw43hYDpbT7dQj+KqRPjCEY/OgSfxsi02OYxrnEkvBcL6C4Bgb5G9Po4147QMAReOCkdIGhhptFsoLfJ7osqHaFYgZWnXX3zsmguYG+JqNm9P8tqgkC08VtNk7cp1AHNIvpIXJn7PFNtMB7H5xmcGky06Q6QIJ9AtpsmjFLDt3uzE+OaPqWqfkY4RpxDilKXZs8Zi85m2m4QFCcVmNm9LAXuY7QOIB5SY+iv6WJDxIK45xkn8iyp9BA5OKGClzIBBPaDqFW47YrXq0cZQymjJoDVmE2n0bLbwvLcOaHaheXVHyZJUReFMq6bUUBNaE9zoEmwXMzoQDESSBMAmCQYNhNvJRuvtlFmjSDMidST7KbjMWXWaYGnfofK4Q2iI4EeRvP3VYx/RGzw4Hdoe6U/LNreG7TRLTp3jl9YR6bQSN025i0aKlWKJlm4NwLiP7h4KZh3EPBB+YWMceyRy3hBw7DJibiHeIg33q32Zs957LSS2RE6AzI7zqnUf0Fnn0GhjXObOZxdlk2AOUtk8L2ARsJsqpVdZpgCBEyBM7ty1ezOizGHNVJL9coFwbfNNm+SvqOGDflGURFt4JuCdT4otqIjnfRkMH0LGro96aK+w3R1jIsLK4bG5ISoyy/gNgGYFo3CEfqBySyvAQpObDQuQJKuVrSXQAASSdABck+Ccq7b9QdSWG3W/uydLOs6OZBjxS8gpHL9s9JMZtGq5mDZUbRBgCmIc4fzVH7p1yzAnepOyPh9tFhD2mlTdr2n5jJ4xZdUwWCZSYKdNoY1tgAIH5nmpMK68hx1FULxRiMBhNqYej1YZhK2p7QcfUn7Lnu3NlY41n1jhnYd1s3U9hhOnZaDyXe0WmQAZE8laPkylqQrils+d9j7SrMrtdWfVc1k5mukkW9JsqLbmPDmEggu65z4mbOOa/LcuifGLaXV1sO2kcjodUOWxALobJ8Cud4Cg7F4jrKvbl7GuLr5pO/8ApCvHjx/6MDv6ojY3bxrkFzACAbtJgkuLpv3wqqvXudeXBana+yaVMnKyLOPzO160sA14BUgwLXvy3G8mZ3dy2OcKtLQJxl0Bo4oQL31XRML2TS/9dDN5Brv9rlhD0eMjI6SbAERM89F6htCvhS9hBGZpYWuuIII7J3anS10uSCyr4MMJPH9kJRdaec+i0OyNoZGRNy6dd0Ex32FlmaMkCN9vHgronq6RlxbuaAASZEmeQysvzS5Y3oaEvZf7P6UteSCDYxPHh3K8pVw4SDK5cxzgbakfn7KmYXpFUou7JDhOnNRl41/Uosv6dHTSLqmwXSVrg3NYuE/Uj7KydWnRcbi4vZZNMc5eUR9cpUeILBAcFVYuS8CSTAzcJGkDz8lOrYotBMGwsLawSd+6B5qsa2TbgQO8GT5klWgvYGPY2HEcxrzufwRKDTbjMD62KE0WnnHdwClMpZnxMbye5USsUVjCbxYaqXhDLtJ1ERppdCpy4ZG3v581tdh9HdDlsN5HL8lVKkI2Ruj/AEbfUJJhrZGpgCdOZ7gt3gNmNoiGiD/MRBIM6D+H1T6GFDGtsJA1gaRu8zMp+bhu0SSyV0J2OAASZpTS5eXK5WMkK0pZSNHBOhJYx6EoKWEuWQsYUBZvp2/LRpO/lqsPk5p+y04CzXxEoZsE6P4XsPhOU+qKMuzTG+iUKJsrEZ6NN381Np82iVJGqABQU19UjRPBXnJomPnj4h7QNfa9W8illpjf8je1/qLlM2Jhg2nSJgB+IknuaGj6qfsrYLKjq+Mr5i04zqMrA0uJfLnlhdaRLQPFTdpYdtMU20swa2q7IHgZhdsZoMTfcu/yLjCMRcattlP+xMr1HscTDac2MQete4fRM2J0T619VzTYDsj+oiPoi7EfD6k6loE8bPd+Kv8A4fiWVif54/8AorknJxTS/hZJaZmxsh9Ks0OFg4Hyuoe1qTDh65c0OPWgNnURDDB/pK6L0oysol0CczeW/Me6wjxXNcc0miwzIe6coixNRxMkcJQxt3YZU0Z79mNCqAbh2h4jd4gqTUovqA5W5sgLiBrlESY1IEgngOQUraFLM1xizC0z3mD6jyQaAi83FwRuNjY8QV287ps5+FaRVZ4kxqI/TghsuVNx7JiGwRMmT2t4JG46oODwuZzWm0m54AXcfASVZNVZNp3RMrWNIb2sBPe4ufHk5qn4DbTm6mfdlT1cR1j3P3EyOQ0A8gAnndOlvH2YUpQT7KxlXRs8LtRjxexXlladUz915cjxfhbkXeLqHMe1MXBGmmnjE+SZRbBO+Cb8ZIKYND+l9PWPAouSJ4GO8c/OCnoB4nhvj1spOFpuLsosb35FRJkibDjziy03RjZRc4uJBJgD7W8FVKhWXXR7YMAGOZ48luMDQyjRRcBhg0CysAozmI1Y/LKa5kI1OpIhDqTN1FjIYlhIlap2EWE5q8F51QBCjDgE+QodTFncgGueK10ai1aAoO3cOH4eo0/yz5EH7IX7UUCtULgQTqCPOy1pBUQnROp/0tNsyWS3yNlcrC9F9okPqMPAOi4iHOa7/bdaLE7caxtzBRtewuLvRY1sWG81Q9MNsOp4HEPAiKbhPf2R6qHS6WMDrglVXxN262ps1zG2NR7G+AOY+iON8ppX7NKLiujn2z8dUdg2UmuIaK7qne8hrZ8AFoNuMJpMA1uZ7g29+5Zno7VMtpRIAe8nfZpPrC0XSOrDW2mAfX8l2eTPlOKFxKosptluuTzAPi2otJ0MxjaOHqkmf3lv7fzWS2ViR+8H+JhH9zlp9jYMGm4EgDMHT3saVz5b2UjWiF0g23UqCDIDnBojjI/TxSbJ2e2pWpUz1ZAdmdAvZriWmTcmBwAjyh9I8ex1RjGDss/1SRPoFc9BKQ68uP8AC10d5gTytKEU4wBJpskbd6PgS2mNQCR/lJWPdhQ20Lq+CaH1KztwdkH9Op81RdI+i89tgvwhKptDUjCOws7lXYzDZGuP8VT923uImofBtv61fVaTmi8n1N9PfFVlXtvJNwwZGnnMvd4utPBoXXjl7JziUHJK1/PS4UnHUYKghy6ls5+ixpu/JKooebR7j2fJeU3ApyNJTEzy+ot6EDzTqh43Hrw8ktMmJ36g98SkLpMcTP0/FRS2OebQc7uJFl1Dots8NY2145clz7YdLM8T+q63sejDG9yOSVKgE9ghPXpShcbZgouOB/KEyTa+n1TmFeqABF7MNay914vAQKuK4KK6oSpWkNRJqYs7kEvTWNRQwLbYRiSE8tKTKsEYQmkIhakcxAxkMB+7x1QEgDtgc/lcJ4wG+CsRghWJc6Y3DkqbpBg3ftgLAZcGGdwjsknwjzWnwTYaJsYg8EZR6YydEX/8WnwWZ6d7LJpU20xMvJI7hH3W5VPt7VvcfVCL4u0HvRgdlbDfRc99QQDRcG77uAsrtgp1XOBvlpF99LuaBrrqfoi7df2AJvH0tI+v0VF+0RJFiWkG82zN4DiCqybkuTBFVorq1MB9hAJiwm3IKdsp72xluab7bw6A3UHUEajvUPGACnmntZm2i8Gb+i1Hw7cCK2YGesbEidWfTRG3wtmdKRFp9CjVIc8ZRMwNY5chuWmwOxWYWmXNMBrcxGUXIBJl0zuiIvyV4aBA0VXt6plouH83Z85m2+wKTk+mDsXo/QLcOydXS497ipz2Tqn0KcNA/lAHkIUPa+KLKTnDcLczB/LzWirYGYnplRy1AykJJBLo/g4H1PgFlTSgQN1ls+jWHqVTUr1QYf2L6biROk6eAVFtzBCm+R8p0Kqnx0HszmNpSJ9yqWq2D6LUtgOvdrrOFrtOuuh3g7iAVR7SwZYTaI07t3I94sdxXdilaOfIiG0wlTQV5VJWbIt+v3t+aSgyHEndb0XmN07vfqh02kmNZMH35LmijpZpejmFEi0yZ0karp2z29gRwWB2K2zbRAH3/LyW+2ceyFzZZXI1aJQEc+aUBKAhVqsKJh7qwCBWrEoLqhKUBBOw0CXk51kfDFsaX3Xt5JavQwlJqIaaO0yIknmZjuA5cymuaJt9lTjSEsjkfilUh2IMRu+n08kPIs0vTCmBhFpVQNQCDr73Jj2xc+/JMlInxYasHWYCbeE6phpIjtUpQuwgRSKpdqiXAG9vxK0VCplcDwVRtfL15y3GWeBEtJgoqKauw8jK7dqXA4j7z9h5rM4Vj3PdOnHx710M7PbVYcwvNjYjQagj8FTbQwApNJJ1iBAGW19BviU6klGgq7KjD7OaXNBggkW13rZbF2dTovzsBuADO+NDAtKzGxcKTWnctlh4PJT5MaaLxtRjxzWd21QnE0GcMz9bagTH9LvMqc7DkCQVmX42s+u59MZoGQchv15kpt1bQiWzTdZZVG0GGs4MHyj5j9kWjhqzm9q3FS8Pg8gj7e96nd6G6IzMIGjKPlGg9VUdI9lB9PS7fwj0WhBuo1dsi+9UTB7OSYpkEhD2k7PQpkySwupzMy35mDwl3gQrnpJgclQxoVUiDSe0iTZzb6EGDPeCR5LswyEyIzJEFeRcS2He+KRdxyM1r6bmEtILXN1BsU7Cx1kbtfRTtqYo1CBVADwIDgNRzUPA0ofB3qFatHS1To2OAEGOEDXgIW42UZYsTs5uYl3ieFytdsiraFwT+wz6LeVGrEJatRRnydFOTAkeT2lJCcGpVoIgpzr4qWQ0tDWgti5Iubxx7kBgR6cAH3Hd5p4V0BjdNLDde6NRaZsOWkW/VJmv4qY3DwJkzfszAJVoQcmTk6Iz8PJN5I3AT9ZQDSPBWZcdzRcXED6/kleJaZGU69kXtfXedVR4U+gc2imqktMXTAFNxGIzgG/DmNVEIXJJU9PRZPWwThdIU6qLiCkSDCAC94t9rLLbWxWWq8ZgXWESBFtdPUrTvMBYja+LBru0s6HHxy3PcmijGh2a+KAJkTmNzf5nQsxtnG9ZUgXAKeca99NtNugEW3qdszYeXtPuVOTvSKx1th9l4PI2Tv14qxDbp5CQtugxbs89pdYmyn7I2PTpMIAnMZPib66KHlUrD4nKqRlQjVlj1I4bkKtQBCNTqzdOe0JvQhS18MRcKLUatA6jKg4jBJaoezBdLMHLZjRZLAhoqdsEtyvBA1ux2X/VlPgujbdwh6szwK5xVbDuCvhlTC1aM5jWwQlRMeL+K8vTj0cb7N1imB5uLGxVbWoupEfxNnxCs69PK5OqNlcsZOPR6MoqS2W/RrHU35g5wbDHFvMxYcpK0ezcRBXPDgyw56ZjkrrY22jMO3cUuTHzVwIU4vZ0OZCabIOzsS2oAQbhSixcUkwDAnhMTkpgtL39LovvggsR2DTlfyTIBPFJrTe8jfxnhyhKXZtSL7zwgKKXFztCZ1T8PRJOkxfgO4rq5uT4xWiPGtsLUpkaQffvQoLcWRfjvRMW9vZlxbyHcCByQcTALRxF+V76b08lxdxfRo77AV6kg99uV90clHPvzRKrYMaj7/dMcuSV2WQFxuvEr1QJgKmMFxDQ5oAkEWPPgVS4no7TeHbiZ+tzv1VvKWpom5ewUUWC2P1IgQeBOseClKcH8VGrU7qbHAkpEsJpcgEKCkKYCkcVjEnD4ogqzp1g7eqNFw+IgoqQGi7Dk5wEIFCtmRvBVJsr8dgswIgRC5dtro+7O7KQNTJ9yV2Ctosb0i6tgc55AF00dSQyejje0aZDgClSdI9sNfUPViBcSvL2Y4pNbOOU0mdJx+GkSojmnLIVq6I5KMKcSDoVwHqENhkJtfDg8iiVqJaYSMrXuttbQexNnbbfQdfRbPZnSxtQAOP1WMq4YFRBhnA2JCZ8Zr5EZY/w6vRxDXaFGAXNdnbYfS1uFqMB0mBAJPgoS8Z9x2TeuzStKNRrBrxIkd/uVXUca119FLbUB0uuepRZuw5N5BNtNyPSqumxvHn3zqoeZOpVD4zqDuTxlTFasmsaHOubW3Cbg3ncm4q4DWz2SLib8O/6KLkJgyRH2sp+FY0j5iQDpaAbxJI9yumD53Em9bI7aWWc0XHZnSZ3cfNRC2TA1389BZOx+ODiNbaX3eA+qEypF/eqhOUW+K6Q8U+2MqNvG8aoLmqVXbo43LiSTzET6oWtt0z+HqoyjWh0wMpz3yE4tQHpRkNlNcUhKQFKEYhPN9bIznJhCDCMISQnApJRMNcmhqIVExWNpsBzOA36rVZiwwuIyq1bi2xJMBcz2t8QqdORT7RWL2x07rVQQXloO4H7ruweJln6pf0hkyQXs6v0l+I9DDAtYQ9/Afdcc6RdKamJcXPNtzRoPxVBXxZcdU2obAcbleth8aGL+s5J5XLS6PF5N+CRSKNMASd27i7cPBIuklR2poT3YeRuTgY4Qn62XiHuEF9PMMpsRofsoFVkFW9ejN1DrMDhzH1R7MQwU5rZMpj2xZK0oBD9WmOww1FjyXmVUdq20ZqwuF2vVpxfMPI+a1WxelWGeQ2tNM8Tp/cPusi0JTTCqsr6krJSxJ9aOts2XTeM1KpIOhkOHmFAxWFdTIDoI4g+o1XMqb3MMse5h/wuLfREO2cT/wCZzv8AN2vVaUcEvVEf+WRe7OiHEt0k9xEAHklGIF4Ou6fzXODtyuLyD5hDf0jrg6H1UngT+sg8Wu0dGczl770rRHeucf8AHVZtsuvej0PiU9syzUR3d3DT6qf+WSejWdBrg9nWI+s3+yYCsTivigHkS0gAARaNIJ8Ug+JNMbill48+WkBNUbSq9Ac5Y5/xJpcCo7/iTT4eiT/NlfoPKP6baUkrC1PiUzd6oX/Mmnv+59E68TL+G5xN293FNzcL911hafxMpj/tk+A+5UGt8WagJyUwOEu/BUj4DfbFeVHUqOyqr7hh7zA9VW7aqnDiXlo7jPrZc0xPxnxxENcyn/lbJ83Ssvj+kdfEGatR7zO8/ZdkfAxJbdkXnfo2u3Om7py03COP6Kg2xVP7OKzq2Z5eB1f+FzcwcLybhwNrQFm86XE05YDwkLrx4scPqiUskpdsj1sYXKPUOiRxS5eyFdkUeosk8gl1M6JwbaNOKm4bCZ4a2JvrN0G67ClfREdXECP0+t5XkKrTLXFpsQYXlqAd5czcNIXgyBrfedPGy9E9yQj1Xis9sQi1xKA9k3HsItWRznduXgJBEWCASDWpyFFdSgqxrMG5R3hExGaU9roXinFuixgrKu5FZBEhQ3FEZUuhQT1cFRWkyrHVNdh1jAaZSlFDAmPHBAxHewSgPoN4KU+imtp2WMU2NoNA0CpngcAtDtClZZ6sIKtBkZoG8DgoWJfGiLWrKvrVZV4o55tCOqJpemlyYSrELCGokBTE52iYFgHFGYLIMSVIhURIUK1o4B1Sg/KCcpB87fgqykySut/DHB0HYfFNrNn9y8i0wGtzEjnpCZdhOQU8F2yHA6Si1mtpsG9xMgcLRdTMTi2gmNypa9QkydVqvsDpCJ1OuWmQSEGUbDU5M++KYVFnTomqS9xDWgAucfLvJO4C55CSvKDi8XMAfKNBz0LjzslQ4jN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8" name="AutoShape 10" descr="data:image/jpeg;base64,/9j/4AAQSkZJRgABAQAAAQABAAD/2wBDAAkGBwgHBgkIBwgKCgkLDRYPDQwMDRsUFRAWIB0iIiAdHx8kKDQsJCYxJx8fLT0tMTU3Ojo6Iys/RD84QzQ5Ojf/2wBDAQoKCg0MDRoPDxo3JR8lNzc3Nzc3Nzc3Nzc3Nzc3Nzc3Nzc3Nzc3Nzc3Nzc3Nzc3Nzc3Nzc3Nzc3Nzc3Nzc3Nzf/wAARCAC3ARMDASIAAhEBAxEB/8QAGwAAAQUBAQAAAAAAAAAAAAAAAwACBAUGAQf/xAA5EAABAwMDAwMDAwIFAgcAAAABAAIDBBEhBRIxBkFREyJhMnGRFFKBI9FCYqGxwRUkJTNygsLh8P/EABkBAAMBAQEAAAAAAAAAAAAAAAABAgMEBf/EACURAAICAgIBBQADAQAAAAAAAAABAhEDIRIxEwQUIkFRMkJhgf/aAAwDAQACEQMRAD8Ai7LtuEE3jdcKVAexSnh7heUe2thqacObYp0rWu7KDCdrrKWHXCYJ0yNI7adgSMft8hMmIdI37qY1mM+O6aVluVGS6i0pskrapgsT7X/PgrPz0s1O4SRDjwvR6qmbNC5js7hZZWoiMUjo3jINkeSUCo4oZF/oXQ9Q9VjQeRghbDT6tzLX+krzkA0NY2VuI3nPwVrtPrC9ovnHZaWmrRi4uL4s0c1ni47qp1ODfERbPZWEEwfFm2EGrF2EhZziXAyhdY2PIXQ4FFqox65LeCkyEFccvizsW1YMNaTwnWtwi+iAuGNJTJeNPsYCVWalSGoaQrTaQiMZcZC1jmlEyn6aEu0YefSZo7luVCfFPEfpcF6FLAxwyAoklBG8ZAXTD1f6jkn6Ff1ZimVkzO6lR6rM3ufyrup0SJ1yGqsn0Rzb7LrVZMU+znl6fNDo7FrUne6c7XJB5UP9BNGTdt0GaMgZBR4sTfRDlkS2T3a3KfKjyanM/v8A6qCQkFosMF0jN5Jv7DuqZX8uKaCScm6aAj08JkeAAtaSM9stNIYSQVoWt9oUTSqPawEhWjorDCxbTZpVIjkLlk9zSCuAJAN2rhiBRQ26IIykwohGlBPCSmbCkr5i4FszFirCJgljVaw4srDT3dlyrZ6XRFqKcsdcJm8hvyr2SnEjeFV1FNscQpaopNMpqp53sYOS5XLGuiY0PFxbnwoENIZtSZfhuVfyxhzbWTV9jddEJ1i3GVR67SXYJ2D3N+r7K6kidE47eD2USrlj2H1HNAOLONkNWOL4sx88YmiLHd07RDPG8sfM4BpsAiThjJXCN4c0HBBTaeVscri6wHm6eK1ovO4tJ2a6gmJbZxvfyiVMtgRfAVFTatTRD3vJI8BDq9dY+4ja4g8XCuStGUJxT2dqZN07iEI1Baq79c4Oc4s3E/KG+tef8AH8rnlhk2br1GNLstRWFEbUtKo/1R3ZaLJGreD7QLI9sw91AvDMDwiRyrP/AK+TwF1uoyDsEvbyD3MDQOeLJu8KlGqO7tT26m08hT4Zofmxv7LflNcwdwocddE4c2R2zB/0uBUuMkUpJ9MToI3cgKPNp0Ug4ClbiluyhSa6Bwi+ylqNEa65aLKvl0aZhu3K1odhI7SMgLaPqZo55+kxyMazT5t9nNV/pmlbbFwVh6cZPCkRPEYwtPc32c79Hx6JMEAjaBZF9MFAZVjujsqI3d7JqaZnLFJdg3wX7IRg+FOBa7ghLYr5GfEgtit2RNtlJLPhNLEWLjQDYkj7EkDHStLHKw043F0Coi3NulQSbHbSs49nZLaLoS7QoVVIHFG5CizC102rFAj0zj+rO3myt23tlZ6nqGtr9pKvTMLXuEJaNJP5Ce0O7ZVdX6dHUxuD29sKeJQQlI8Blyok6Gjz6rpDTzOjcOFGcwBXWs2kqyQOFWuj+FpF2rOaaUZNIhlqaQpL2WCC5p8KyQRCaQilqaWpgDITCEUhNIQMHZcsnELlkANSXSnRtDnAFAA83wrLTg693EoQpRvFjhT4IgxqxyzVUdOHG/5EsEELoaCo5dbhIPIXLxOuyTssuE2QPXKQlvylxYWgoTw6wQt7bJhdlOhMORuXNrhwSg7yE9s3lPaIasM2aViPHWubzdAbKwjKd7CE+bRm8cX9E9lcw/UjsmifwQqOUC+CuN9VvBK0WRmUsC+jQe3yElRfqZhhJV5DLwM1mzcCoMrTFJcK2ibdQtQjtwm9GsdkqllD4wompzthicSeyiw1QgadxsAqHV699QXhp9oCOQRhsj0NVLVavaOTaLrYtieAN8xd/Cx/StMX1DpjwCtkXgBbaSBx5SsIZGRDm5VdqGpbGkDvwm1tSGNJuqOV7pCXHJKxq2VKShH/AE49xkcXHkoTgbo0fGV0xklaHG3u2R/Tv2SMN+AtBpGgTV7mvcCyHu7z9lpYtIp4YvT9NgA5JCCeZ503Tqib/wAmB7/sFFkp3tJDmOb2yLL16mgjiaWANA7WUDV6Snlo5vUja4AEg27osFI8sMJsguZZXUkIANgq+SI7immXZCLUwhS3RHwo8rdvIVDAlHp4S43ShhLzc8KfE0RhZTnWkdWLDe5HY2W5RRdNL09jguZ2zsVIcGA8pGPGEtw7FOBUWx0gWwjsmHClFwCG6x7KlIhxGAXSsbrobZO2Gydio5ZcIASJITXOvwgR2/yuFzhwUw3SDlVCHiYk5UiOcd1DFr5Xd2cIcbET97CkoVz5SU8Q0bhs+1R6qXcCSmPcG91X19cyNhF8rpa0c8OyDqMrnv8ATj5KBU0vo0tj9b8KRpAFTUukdmyl1LRLXxRkXaDchKKLb3QbS6UUdKwFtiRdGnlDWHsnSSbmX4thVlXOXHaCrm7ZUfjG2RayYyOsLkBCYbhPc0ErjWC+EJHFOfJ2PjFyr/p7TmVM4lqWExN4vwSoGm0ZqJ2RgElxz8BbtkDKWnaAAGtA4CdGEpXoPeOAC1gOwCjTH1QXPO1pPCHI7IceT9LVwvbHGXSHc7sECQQbW5yTbCg6j7qWQ3I9pwpbJrlrWtwB3TZWNka6/wCEmUjBem552hpJPZBnopoXj1InC/GF6CyghMjX7ButzZSZKeKWzXsaSOLhJyoqzDaXolRPIHyRWj+QoXU2lx01Uz022BGV6PI9kMdrAfCyet04rKlu42aFlKbOnBXK2ZIMDR7U0qz1IU9Oz04hd3cqp3e6w5UpWd3JUPQnSG+0LYdOaVRzRiSUhzu4Kj630+HVgOntLi7kDhXxpGHmTlRnGYF75RA44WjpOjKuRm6d234CdX9Nto6R8hebtClorzR6TM9e4XNwTSbIdyVPE15BwU4PIUclzcokcoI9yTiCkgtw4cLhiCTXN7FOPCnaHoC6I9kMgjkKTcphObEJpkkfCVs4RywEcJvpgcKrEMsUkTdbFkkWImV+qbQdpVG6okqZLXOShPL5nhjAXFaHQtDdubLOLDwumjBfEsNFpDT0m9wyQuUtpNQkP7RZWda5sNOQ3AAVLpzy0SSuNtxS+wjvZMrpNrCFUbi4lxR6qpEriAcdyo4yhLdk58irihI9Owl17XTWAK96bpRUVzS4XbH7v57K0jilKkaDp7TW0lKXzDbO/Jv2+FMq5Gui23wMlEqZGsjIAueB8lQQHPjyMNGfkpszj+gySLWuZHdvARGxBjXF5u5Pp4S33cvKlsgAvfJSLIrMbSGorYt242t8KSxgAHtTw0A4UtgiLE0h2eLJkziw7r5UiT2lVlfJtkaN1hys6stCqnnaXO4AWG1PWHmpfGzgHlXur6y2JroibkjFlUaLQ09U6SSrjNybi6GkdGNuO2UMs+9xJyT3Wg6e0Fle1tQZMX4UHqSipqaVpprAHkBP6Y1t2lzenLmJx/CaSNZzlKOj0Km0inYxrWCxHhWcFLHDwwX8qNQ6hS1MTZInh32R6vUI44rhrj9gqtdnG2w8z2tFhz4VRqVG+uaYPpDhkqdFOHsDmNLi4IsTHB+54yVMvkClRiNT6ZZFA1kQPqXtu8olJ0dEIt08jnOtwFtaunbMzPI7oDCGDY4qONOma+aVGN1XQf8Awv8AosvJHxYZKiaV0dVVAbJUHYw5t3XoEcF/qGLqwjaywFwnGP6Hmklowb+jovXbYkMAz8rP9T0DdLq42RXDXNXrEhY1kjnEANzdeZ9c1kNZPAIDuLQdyucIpDw5JynRn2SA8p5A5uo7GkZKIHrBpHbsICPK47KE84uFy57lKhj/AOElz1EkUBeaXo8VMA94Bf8AKuN4YLAYQDO0jCBUVLWN5XSzkS/SLrFTaJwuqndIYmsHtalW1Qkl59oNymRufUPuMBCr7HOfBaCNsMXwnxgvNm3J+ApdHpj5nDvdavS9DhYA6VoJT5X0cEp0Z7T9GqqlwIZtb5cVrdL0xmnMFjukvcuVjHRsjAMeCi7QQ4Dkdk7f2Z3yI8rDK8E/P5T4KcNweAjRtF/tyitZZw/zJlgWRhrTf6kZkYAa4ohb77ngYTN18dgkM4WtzZDkO0Ap7yGtuFBq6hscLi4/ShjQqqQCxHdY7qXVTTva2MX8qyk1Nsp2Auc4m3tF7LL65RVzXumnZeK+HKH+nRiim9lfG6WqmDnZJcFvodH9SCN24NAaMDuvPGSmMjY62bq9h6irGQhnqAgKVJLs3njnLof1Tp8ULd97vBRdD6OdV0rp62V0LpG3hYOfuU7RaSbXdQ/UVZJpoiCR+89gttOyR0rYYwWEi5eBwPhNb2Zzm8fxT2QNG04aTTCKwIv7nfuKt3hlRGWZAPYLj4A97G52s/3T5G7GEtGRgJdGLfLY+FuwBrGYASke4m1iPuu0znuxIACO/lPla0j5Tu1omtjGv3MUKvwwSDlhujwze98Z5CZUMDmOae4Se0NIfQVcddGJYjdowfupzBH/AIj9151D1Szp6vkoamleIg64e3OD3sr53VemzQiWKpaSRwOVSdK2Dg30WWqF4a4BxMXdea6w+KXUJHwuBbxhWmp9X1UkhjpGs2DBc4crOyPc9xeQLuNzZZzpnXghKO2dPyEMsHY2XXPsMrlycrPaOoRjwhkfJRC4jhcJwmrEwNvkpJ+PCSoRCi6jqDyFyo1uaQWAWfil2kblJMzbcrueNHmRzOiygmfMQXlarQ6L9SR2WV0+MyFuwXXoPTrWxQjGe4WMkZ5JstqWgdDYgK5pSQBcIVPI1wABH2UtgHIwVNfhz3Ybe0NubgfZOcLuHiyGHXHGQjgX5VLZURkQy77ozxtc09gEBjxz82T5H5d9k10aD3n+mfJUWolEMfqXsO6UswbDys51JqkMdDUsdIQ70/bt5uiRUVbLN+qQhjtzxj5WL1zqBzzJFCb3wDdUzdSdUwxQSPc08Pee6iTbPVd6d9oOLrO/o6seKnst+m9VFLWkTmwk/wAR7LYVM1PNE4PaHtcLG5WY6a0X9YDUTwl8ZFmC3PyrodJTve0yVj/RJsIweB8lUronJx59lboPSza/VJpZHE0MLsf5j4/hO6j6X9GpMlI6xe4BrBwVv6CmbRUzKenYBGwWCc+kjkfve25GQnxVEeaSlZS9LaRLp1K1lTKHO52t4b/cq+DDZxb9RwCeyexjY29gOw7lOe8MjMkhDGNFyScAfKVJKiJScnbGxsIAaASfJ7pNBe3ix4I8I0JD4xK0+0i7T5Cj+rZzr3FzhS4pC5Di3aMILybEAqQYyfeBfCjyDdwFLi0WmZxmoys6pNIW3jMVyflX8hDrFV1R6FIZ6mcBlhuc62bI7Z2mNjmm4dkFOK0U99GJ69oLzx1TBz7Xf8LJsjDBcYK3vXFQwUccV7ue64HdYgtBUOVOjtwxuFsZzkoofhJrB9l0sypbRuos5e6e1wtYhMtYrhSGE2tJuDlIxn+ENENwMHKWxUhm0+UkQE24CSew0YUhcF73Uk0rweycymJPuIC9TmjwvHIvumHCR4BW/ooyGgj8hecaU8UcocLlvdbzSNQZIG+4fdYSp9BOLXZoIX8B4v8AKsYZCQNr/wCDlQYtsjQWorbtNr2PlYtGZYsfJ6jRtFjyQVNjcD91WwF4cCc28FGnqGwSss7D+x8qsb/SkPmPpPI7E3CDNUtjNyeQh6hVD0HPJ4/0WQ1zX2GP04HEu8hU2kbQg5FtretR01O7N74Flgq6ukrXXfgjvflBnllmdukcXfcoVlm3Z3Y8SghBgHBBVz0lBR1WsxxVrdwsTG0/S5w7FUueBytx0XplG6JlWx7pJSLOLuGnuAiKthmkoxNe0RwgNa0MA4AFlOZEWs3EZPZQSdjwX7S0H2kjhHfqcEUJMrwxwH0k5P28rU88cKiztoaiiQFvtNz9lSU2qGd5eYC0XNs8o7NWp2VLaaWaJlQ8FzYt2S1IKLeNt88lcfH6x9N/0929iEoaqJ0ZsfcExsm+UFxIPZJ0OmFmmZGI4LtBcMNBt7R8eOEvY75Cj1Glwz1AqiP+4DdrXnkDx8KXBB6cIDyC7vbyntiWgZe6KNxsSAOwuq6OoqA14cz3DNldNaCwqHJGC8+eP4USTqy00YTWuqoiZKd1BM54Ja9rrAItDq0Y0Vspez1ImWLN2RbgKs61ohSan6rMNmuTjFws9vJBtjPZYcmmelDBCUE0SdUrptQrDPMCBazW9mhQ7i6eXYymAgu4UpnRx4qkIm3dcvcJ1rZFv5Q3Gx+E0J6H7zbKQIvwmjwURrCcnAQ6QlbO2uLjsm5vlE+AMLoPYpJjoESbpI/t/aEkciaM1tvlIRHkqYIduQuFmb3XTzORY0BZ7TgKdSVT4HBzDlR/TuURrf4RyBwNVpfUYZZsx2/fhaam1KKdoIIIKwWj6TLqcpbG5rGNI3uPa/wtjTdN0lDHvZNMXWzeT/gJq2jjy44J67L2CpaLB7vbwD4UXqCcMpC9hbduRc91mKnWYaSbZG8yi9nBpvYKurdYmqIXwNzGThzh7i3weynlRWPBJuydJ1S/0TGKa5It7n4WeLruu43J8pjgT8JhYL3tlLvs7IxUegpta6YQeybuJ4wuA3QWOH3Vx05rDtKncJA51PJlwby0+Qqe2eUWNgtfKlyorgpqmbtnUsNbVtpoRtjIN5JDYfwP7pklZolJ/XdVmomyLtcXuJ/4/wBlh37r2thdG5xDWglxwAO6FNke2iumbV/UdI2mjNLEZaqQe2G/0n/Mf7Kz0bT4nwCeuYyaqedz5XMH4HgDss/ofTlbFIZKgxw3HtN9x/8ApbGjjLI2sFrDuVdujkmop1EmxwhgAaAG+AjbTZciNhYhPc8DhOjKxv6v0ZGsIJv2UkzFzTYFQwWveDgluLorpGsF3FWlolohPr5dNe91a7fTkl29oyz4sOQjTVkboRUQuEkTm3DmG4I8hdmpy6nMkrNzXj8LDazWO0HUI/8AplzDI0ulpSfZ9x+088JP4rZcIc3S7LXrOJtXpInicPZZx+QvPbEDhaSq6nEsU0LKO0EgsA91jkZv/Kzt7NyFzTab0er6aLjGpAzcpAJx+rabfdK3bhSdDaEc8rlsA/lPa0keR8Lm03uRZFkMTW7RdwT94cM4TLE/UFw4HNkVYh5Nj2Ssd10JoN7lFMjrDANkmq6AaXOBPKSfuJyQkj/gUV2b/wDKR95yEUxOGOUwXbg/lbXZybR1sRbgZ+EnNt8fC61+com7HuAIStopDKWqnpJC+CRzHEWNkSarqJ81FRK/4c8/7JuxjuMFMdC4ZIuPhPlYuK7o6x3cInqAYBQmt7IjQLdkAdJBwVwjxZcBOV0cpWXxBuFuUvsi/wABdDQRkI5CoZG0uOEcMNuwXG2DR2SeS5nt/HlQ3bNFoHJJKMNz8pUsroqmJ8n+GRruPBQ/f3Bunwv/AK0bjizgcjjKpIUno9Sop46qjjlikDmlt7hT6QSOjDmAG/krGazqBoNNY2B2yabDXNPA7kf/ALut1o7g6kjdjIuuqPydHlSTirCPbLs9jLn7qM91ZYh0LWj9zXXJ/wBMK1a9gfzhP3MueMqnjM1Mq6dwaQHgtHyMJ+qROnhYad7Wljw5w233tHLecX8oeu6vQ6RSGapN3uv6cTfqkPgf3RqeRskbZARZ4DhY4ypp3Rf1Z2aqmlhDY4gwbchx4/CwOu6DqL55qsyxyNFzzts0L0F7ow0lYbq7W2NikoYXB0jsOsfpHgqcqtbNvTNqXwMi1zXcrpACDw4Yv9kbde9xhcbR6vIYW5vynAXweycDiwIH3XHYFyLfKYrEcAW5SaSTY+5cBB4ThfdYNx5RQWKw5B/KaY9xu5twO6c8Db2TW4yMfZIZwttgJu0gIjH2vuAP+66A0m97IsKA2KSNY/tH4STsQOwIufwuOYCLEWKSSRFAjCCbd+y4yF188eAkknyZPFBA0Mxa/hddc8D/AFSSQSdDQ4ZC4Y/B/KSSLGhrhbFsoW6ztvPykkriJsJe2Cu3Fz57pJJFI63Kd9kkkmUhj7k2Qy0jkpJKkSPdveGMLiQ0WaCcAfHhWsPUerwQiGOr9rRYXjaT+bJJJqTXQpY4yW0SYOr9aYcywv8A/XF/YhSB1lqvLmUx/wDa4f8AySSTeSX6ZeDH+FNX1s9dUOqKqV0kpHPYDwB2CsdK6krdOjbG3ZPE0WDJAQQPghJJRya2jbhGS4taC1fVVfVOA2tij/bG4g/lVD/0sjy5752OcSSXASXP3wkkk5N9jjCMf46I9he4vhIuINhyUkkIo5uuCcpMcexKSSYhxLSMi32RrFrbNSSUMsGLuvutYLhb2HZJJDBDXYwVxry0WASST+hj/UHgpJJJU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311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On fait la cuisine ~ en français!</vt:lpstr>
      <vt:lpstr>Slide 2</vt:lpstr>
      <vt:lpstr>Slide 3</vt:lpstr>
      <vt:lpstr>Slide 4</vt:lpstr>
      <vt:lpstr>Slide 5</vt:lpstr>
      <vt:lpstr>Slide 6</vt:lpstr>
      <vt:lpstr>Slide 7</vt:lpstr>
    </vt:vector>
  </TitlesOfParts>
  <Company>Rangitoto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fait la cuisine ~ en français!</dc:title>
  <dc:creator>Estelle Seaman</dc:creator>
  <cp:lastModifiedBy>Estelle Seaman</cp:lastModifiedBy>
  <cp:revision>25</cp:revision>
  <dcterms:created xsi:type="dcterms:W3CDTF">2012-09-05T01:01:58Z</dcterms:created>
  <dcterms:modified xsi:type="dcterms:W3CDTF">2012-09-10T03:43:38Z</dcterms:modified>
</cp:coreProperties>
</file>